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57" r:id="rId2"/>
    <p:sldId id="265" r:id="rId3"/>
    <p:sldId id="271" r:id="rId4"/>
    <p:sldId id="272" r:id="rId5"/>
    <p:sldId id="311" r:id="rId6"/>
    <p:sldId id="273" r:id="rId7"/>
    <p:sldId id="274" r:id="rId8"/>
    <p:sldId id="278" r:id="rId9"/>
    <p:sldId id="284" r:id="rId10"/>
    <p:sldId id="306" r:id="rId11"/>
    <p:sldId id="276" r:id="rId12"/>
    <p:sldId id="281" r:id="rId13"/>
    <p:sldId id="307" r:id="rId14"/>
    <p:sldId id="308" r:id="rId15"/>
    <p:sldId id="329" r:id="rId16"/>
    <p:sldId id="330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6114"/>
    <p:restoredTop sz="94674"/>
  </p:normalViewPr>
  <p:slideViewPr>
    <p:cSldViewPr snapToGrid="0" snapToObjects="1">
      <p:cViewPr varScale="1">
        <p:scale>
          <a:sx n="71" d="100"/>
          <a:sy n="71" d="100"/>
        </p:scale>
        <p:origin x="978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6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28.34025" units="1/cm"/>
          <inkml:channelProperty channel="Y" name="resolution" value="28.33948" units="1/cm"/>
          <inkml:channelProperty channel="T" name="resolution" value="1" units="1/dev"/>
        </inkml:channelProperties>
      </inkml:inkSource>
      <inkml:timestamp xml:id="ts0" timeString="2021-03-26T05:51:34.472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12799 11757 0,'0'0'0,"0"0"0,0 0 15,0 0-15,0-24 0,0 24 0,0 0 16,0 0-16,0 0 0,0 0 0,0 0 0,0 0 15,0 24-15,0-24 0,0 0 0,0 0 0,0 0 16,0 0-16,0 0 0,0 0 0,0 25 16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0-22T21:26:32.257"/>
    </inkml:context>
    <inkml:brush xml:id="br0">
      <inkml:brushProperty name="width" value="0.10583" units="cm"/>
      <inkml:brushProperty name="height" value="0.10583" units="cm"/>
      <inkml:brushProperty name="color" value="#0070C0"/>
    </inkml:brush>
    <inkml:brush xml:id="br1">
      <inkml:brushProperty name="width" value="0.10583" units="cm"/>
      <inkml:brushProperty name="height" value="0.10583" units="cm"/>
      <inkml:brushProperty name="color" value="#7030A0"/>
    </inkml:brush>
    <inkml:brush xml:id="br2">
      <inkml:brushProperty name="width" value="0.10583" units="cm"/>
      <inkml:brushProperty name="height" value="0.10583" units="cm"/>
      <inkml:brushProperty name="color" value="#00B050"/>
    </inkml:brush>
  </inkml:definitions>
  <inkml:trace contextRef="#ctx0" brushRef="#br0">19526 12771 0,'0'17'16,"18"-17"15,17 18-31,0-18 15,1 0-15,17 0 0,-18 0 16,88 17-16,-52-17 16,88 0-16,-89-17 15,89-1 1,-88 1-16,-19 17 0,-16-18 16,-19 18-16,1-18 0</inkml:trace>
  <inkml:trace contextRef="#ctx0" brushRef="#br0" timeOffset="18912.9101">19068 14711 0,'0'-18'16,"17"18"0,-17-17-1,-17 17 16,17 52-31,-18-34 16,0 17-16,1 36 16,17-36-16,0-17 15,0 17-15,0-17 0,35-1 16,-17 1-16,17-18 16,18 0-16,-18 0 15,36-18-15,-36 18 16,0-17-16,-35-1 15</inkml:trace>
  <inkml:trace contextRef="#ctx0" brushRef="#br0" timeOffset="19102.4147">19262 14799 0,'0'18'0,"0"17"15,0 0-15,0 36 16,0-18-16,0 17 16,0-34-16,0-1 15,0-18-15,17 1 0,1 0 0</inkml:trace>
  <inkml:trace contextRef="#ctx0" brushRef="#br0" timeOffset="19391.7154">19438 14923 0,'-18'70'16,"36"-140"-16,-53 175 0,35-69 0,0-1 16,17 0-1,19-17-15,-19-18 0,1 0 16,17 0-16,18-35 15,-35-1-15,17 19 0,-35-19 16,18 19-16,-18-54 16,-18 54-16,0-19 15,1 19-15,-1 17 0,-17-18 16,17 18-16,1 0 0,-1 0 16,0 18-16,18-1 15,18-17-15</inkml:trace>
  <inkml:trace contextRef="#ctx0" brushRef="#br0" timeOffset="19630.9275">19791 14887 0,'-18'53'15,"36"-106"-15,-36 141 0,18-52 0,35 34 16,-17-34-16,0-19 15,17 1-15,0-1 0,1-17 16,17 0-16,-18-17 0,0-18 16,0 17-16,1-53 15,-36 36-15,0 0 16,-53-36-16,0 54 16,18-1-16,-89 18 15</inkml:trace>
  <inkml:trace contextRef="#ctx0" brushRef="#br0" timeOffset="22411.0406">15046 16422 0,'0'-18'31,"18"18"-15,-1 0-16,1 0 15,0 0 1,-1 0-1,1 0 1,-1 0-16,1 18 0,0-18 0,17 0 16,18 0-1,-18 0-15,0 0 0,1-18 0,-1 18 16,36 0 0,-36-17-16,0 17 0,0 0 15,18 0-15,18 0 16,-36 0-16,0 0 0,18 0 15,-17 0-15,52-18 16,-53 18-16,0 0 16,1 0-16,52 18 15,-53-18-15,18 0 16,-18 0-16,18 17 0,-17-17 16,16 0-16,-16 0 0,17 0 0,17 0 15,-35 0 1,54 0-16,-36 0 15,35 0-15,-53 0 16,18 0-16,-18-17 0,1 17 16,52 0-1,-53 0-15,0 0 0,53 0 16,-52 0-16,17 0 16,0 0-16,52 0 15,-52 0-15,0 17 0,0-17 16,0 0-16,71 18 15,-54-18-15,18 0 16,-17 0-16,35 0 0,70 0 16,-88-18-16,0 18 15,1 0-15,-19 0 0,1 0 16,-1 0-16,71 0 16,-88 0-16,-17 0 0,34 0 15,-52 0 1,-36 0-1</inkml:trace>
  <inkml:trace contextRef="#ctx0" brushRef="#br0" timeOffset="24813.0226">18768 14517 0,'0'-18'15,"17"18"17,-17 18-17,18-1 1,0-17-16,-1 0 15,19 0-15,-1 0 16,0 0-16,18-17 0,0 17 16,18-18-16,87 1 15,-69-1-15,16 0 0,107 1 16,-89-1-16,1 18 16,-1-18-16,124 18 15,-141 0-15,-18 0 16,1 0-16,-19 0 0,36 18 15,-71-18-15,1 0 16,-1 0-16</inkml:trace>
  <inkml:trace contextRef="#ctx0" brushRef="#br0" timeOffset="27793.7937">20443 14658 0,'-17'0'31,"34"0"32,1 35-48,0-17 1,-1 17 0,1 0-16,0-17 0,-18 17 0,17 1 15,1-1-15,0 53 16,-1-53-16,1 18 16,0 53-16,-18-53 15,0 0-15,0 17 0,-18 36 16,0-35-1,18-18-15,-17 0 0,-1 17 16,18-17-16,-35 71 16,17-71-16,-17 52 15,-1-52-15,-16 36 16,16-37-16,1 1 16,0 0-16,-1 0 0,1 0 0,-35 53 15,34-53 1,1-18-16,17 0 0,-17 18 15,0-17-15,0 34 16,17-35-16,-35 36 16,53-53-16,-18-1 0,1 1 15,-1 0-15,0-1 16,1-17-16,17 18 16,-18-18-16,1 17 0,-19 1 15,19 0 1,-1-18-1</inkml:trace>
  <inkml:trace contextRef="#ctx0" brushRef="#br0" timeOffset="28127.157">19685 16775 0,'0'0'0,"-18"17"16,1 19-16,-19 52 15,36-53 1,-17 18-16,17 17 15,0-34-15,35-1 16,-17-17-16,17-1 0,53-17 16,0 0-1,-52 0-15,17 0 0,-18 0 16,18 0 0,-36 0-16</inkml:trace>
  <inkml:trace contextRef="#ctx0" brushRef="#br0" timeOffset="29218.8246">18662 17533 0,'0'-18'31,"35"18"-31,-17-17 16,17 17-16,0 0 0,1-18 15,-19 18-15,54 0 16,-53 0-16,17-17 16,-18 17-16,-34 0 15</inkml:trace>
  <inkml:trace contextRef="#ctx0" brushRef="#br0" timeOffset="29524.8113">18715 17586 0,'0'0'15,"0"53"-15,-18-35 0,18-1 0,0 1 16,18-1 0,0 1-16,34 35 15,-34-18-15,53 18 16,-36-18-16,-17-17 0,-1 17 15,-17 18-15,-17 0 16,-19-35 0,-34 17-16,34-35 15,-34 18-15,52-18 16,-17 0-16,17 0 0,18-18 16,0 1-1,18-1-15,0 18 0,17-18 16,0 1-16</inkml:trace>
  <inkml:trace contextRef="#ctx0" brushRef="#br0" timeOffset="29979.521">19226 17815 0,'0'18'32,"18"0"-17,0-1 1,17 1-16,18-1 15,-35 1-15,17 0 16,-18-1-16,19 1 0,-1 17 16,-17-35-16,17 18 15</inkml:trace>
  <inkml:trace contextRef="#ctx0" brushRef="#br0" timeOffset="30185.2472">19456 17798 0,'0'0'16,"-36"17"-16,19 1 0,17 0 0,-35 34 15,17-34-15,0 35 16,18-35-16,0-1 15,-17 1-15,17 0 16,17-18-16</inkml:trace>
  <inkml:trace contextRef="#ctx0" brushRef="#br0" timeOffset="30692.565">19791 17551 0,'0'-18'15,"17"18"1,1 0 0,17-18-16,-17 18 15,-36 0 17,-35 53-17,18-35-15,18 17 0,-36 36 16,35-36-16,18-17 15,0 35-15,18-18 16,-1-17-16,19-1 0,34 36 16,-35-35-16,1-1 15,-19 1-15,19 0 16,-19-1-16,-17 19 16,-17-19-16,-36 1 15,35 0-15,-53-18 16,36 17-16,0-17 15,17 0 1,36-17 0</inkml:trace>
  <inkml:trace contextRef="#ctx0" brushRef="#br0" timeOffset="31009.4321">20126 17815 0,'0'18'16,"18"-18"-16,17 35 15,-17-17 1,-1-18-16,18 17 0,-17 1 16,35 17-16,-35-35 15,17 18 1,-17-18-16,-1 18 16</inkml:trace>
  <inkml:trace contextRef="#ctx0" brushRef="#br0" timeOffset="31237.5389">20373 17745 0,'-18'17'16,"36"-34"-16,-53 52 0,17-17 15,0-1-15,-17 54 16,17-36-16,-17 53 16,35-52-16,0-19 15,0 19-15,0-19 16,18-17 0</inkml:trace>
  <inkml:trace contextRef="#ctx0" brushRef="#br0" timeOffset="31569.9224">20602 17498 0,'0'0'0,"18"17"16,-18 36-1,18-17-15,-1 52 16,1-35-16,-1-18 16,-17 18-16,18-18 0,-18 0 15,18 36-15,-1-36 16,-17 1-16,18-19 0,-18 1 15,0 0-15,18-36 16,-18 0 0,0 1-16</inkml:trace>
  <inkml:trace contextRef="#ctx0" brushRef="#br0" timeOffset="31889.8243">20973 17568 0,'0'-17'0,"0"34"0,0-17 15,-18 36 1,18-19-16,-18 36 16,18-18-16,0 18 0,0-17 15,18 17-15,17 35 16,-17-53-16,17 0 0,18 1 15,-18-19-15,1-17 16,17 0 0,-36-17-16,1 17 0,-18-36 15,0-17-15,-35 0 16,-1 36-16,1-1 16,17 18-16,-52-17 15,52 34-15</inkml:trace>
  <inkml:trace contextRef="#ctx0" brushRef="#br1" timeOffset="40069.2165">20726 18433 0,'-18'17'0,"0"-17"16,18 18 31,18 0-16,35-1-15,-18-17-1,1 18-15,-1-18 0,18 0 16,0 0-16,52 0 15,-52 0-15,53 0 16,-53 0-16,18 0 16,-36 0-16,-17 0 15,17 0-15,-35-18 32,-35 18-17,17 0-15,0 0 0,-17 0 16,0-17-1,-36 17-15,36 0 16,0 0-16,-1 17 0,-52-17 16,53 18-16,0-18 15,-1 0-15,1 0 0,17 0 16,-34-18 0,34 18-16,0-17 15,36 17 1,0 17-1,-1-17 1,1 18-16,-1-18 16,19 0-16,17 0 15,-36 0-15,36 0 0,-18 0 16,36-18-16,-18 18 16,-18 0-16,1 0 0,-1 0 15,0 0-15,0 0 16,-17 0-16,0 18 15,-18-36 1,-18 18 0</inkml:trace>
  <inkml:trace contextRef="#ctx0" brushRef="#br1" timeOffset="41198.9756">18080 16298 0,'-18'0'16,"1"0"-1,34 0 48,36 0-48,-18 0-15,1 18 0,17-18 16,0 0-16,70 0 16,18 0-1,-53 0-15,53-18 0,-88 1 16,18 17-16,-36-18 16,18 18-16,-18-18 15,-17 18-15,-36 0 16,-52 0-1,35 18-15,-71-18 16,53 18-16,-88-1 16,70 1-16,1-18 15,-72 18-15,90-18 16,-1 0-16,0 0 0,-18-18 16,36 18-16,17-18 15,1 18 1,34 0-1,19 0 1,-19 18 0,1-18-16,52 0 0,-34 0 15,69 0 1,-52 0-16,0 0 0,53 0 16,-53 0-16,-18 0 15,18 0-15,0 18 16,-18-18-16,-17 0 0,17 0 0,-17 0 15,-36 0 1,1 0-16,-1 17 16,-17-17-16</inkml:trace>
  <inkml:trace contextRef="#ctx0" brushRef="#br2" timeOffset="51707.1755">19967 14711 0,'0'-18'16,"18"18"-1,-18-17-15,0-1 16,-18 18 62,18-18-62,-35 1-1,17 17-15,1-18 16,-1 18-16,-17 0 15,17 0-15,0 0 0,-17-18 16,0 18-16,0 0 0,-1 0 16,1 0-16,-35 0 15,34 0-15,-17 0 0,18 0 16,0 0-16,-53 0 16,52 0-16,1 0 15,0 0-15,17 0 0,-52 0 16,52 0-16,0 0 15,-17 18 1,17 0-16,1-18 0,-1 17 16,0 1-16,1-18 0,17 18 15,-18-1-15,-17 18 16,35-17-16,-18 0 0,18-1 16,-17 1-16,-1 35 15,18-35-15,0 17 16,0-17-16,-18 34 15,18-34-15,0 0 0,0 17 16,0-17-16,18 17 16,-18-17-16,18-18 0,-18 17 15,17 18 1,19 1-16,-19-19 16,18-17-16,-17 18 0,17 0 15,36-1-15,-36 1 16,0 0-16,1-1 15,17 1-15,53-1 0,-1 19 16,1-36 0,-53 0-16,18 0 15,-18 0-15,52-18 16,-52 18-16,-17 0 0,17 0 16,-1 0-16,-16 0 15,-1 18-15,53-18 16,-53 0-16,1 0 0,-1 0 15,-17-18-15,35 0 16,-36-17-16,1 18 0,-1-1 16,1 0-16,0-35 15,-1 18-15,-17 17 16,0-17-16,-17 0 0,-1-36 16,-17 18-16,-18-35 15,18 35-15,17 18 16,-53-36-1,54 36-15,-18 18 0,-18-19 0,-36 19 16,54 17-16,-18 0 16,-35 17-1</inkml:trace>
  <inkml:trace contextRef="#ctx0" brushRef="#br2" timeOffset="53057.045">18591 18397 0,'18'0'31,"17"0"-15,-17 0-16,0 0 16,35 18-1,-18-18-15,0 18 0,36-1 16,-18-17-16,-1 18 16,1-18-16,0 0 0,88 0 15,-52 0-15,87-18 16,-88 1-1,0 17-15,1 0 0,-1-18 16,123 18-16,-105 0 16,18 0-16,140 0 15,-123-18-15,142 1 16,-142 17-16,-18-18 16,-17 0-16,0 18 0,53-35 15,-89 35-15,18-17 16,-70 17-16,0 0 15,-36 0-15,-17 0 16</inkml:trace>
  <inkml:trace contextRef="#ctx0" brushRef="#br2" timeOffset="58771.7269">23178 16316 0,'17'0'203,"1"0"-187,-1 0-1,1 0-15,35 0 16,-18 0-16,1 0 16,69 0-16,-52-18 15,0 18-15,0 0 16,0 0-16,0-17 0,70 17 15,-70 0-15,0 0 16,53 0-16,-53 0 16,0 0-16,17 0 15,-34 0-15,-19 0 0,19 0 16,-19 0-16,-34 17 31,-1-17-15</inkml:trace>
  <inkml:trace contextRef="#ctx0" brushRef="#br2" timeOffset="67562.5247">22507 3916 0,'0'-18'16,"-17"18"-16,17-17 15,-18 17 1,18-18-1,-18 18-15,1 0 16,-19-18-16,19 18 16,-54 0-16,36 0 15,0 0-15,-1 0 0,-52 0 16,35 0 0,0 0-16,0 0 0,1 0 15,-37 0-15,36 0 16,0 18-16,18-18 0,-18 18 15,-17-1 1,17 1-16,18-1 0,-1-17 16,1 18-16,-36 0 15,36-1-15,0 1 0,0 0 16,17-1-16,-35 19 16,35-19-16,-17 19 15,17-36-15,1 17 16,-1 18-16,18 1 15,0-1-15,-17-17 16,-1 35-16,18-18 16,-18 35-1,1-34-15,-1 34 16,0-35-16,18 1 0,-35 52 16,35-53-16,0 18 15,0-18-15,0 18 0,0-17 16,-18 34-1,18-17-15,0-18 0,0 1 16,0-1-16,0 53 16,0-53-16,0 18 0,0-17 15,0 17-15,0 35 16,0-35-16,-17-18 0,17 18 16,0-18-16,-18 71 15,18-53-15,0 35 16,-17-35-16,17 0 15,0 0-15,0-18 0,0 18 16,0 53 0,0-53-16,17 70 15,-17-70-15,0 0 0,0 0 16,0 70-16,0 1 16,0-71-16,0 0 15,0 0-15,18 17 0,-18-17 16,0 0-16,0 0 15,17 18-15,-17-19 0,0 54 16,0-53-16,18 0 16,-18 18-16,0 34 15,0-52-15,0 18 0,0-18 16,18 0-16,-1 70 16,-17-70-16,18 53 15,0-71-15,-18 18 16,35 35-16,-35-35 15,35 36-15,-17-54 16,17 35 0,-17-34-16,-1-1 0,1 0 0,17 18 15,-17-18 1,17 1-16,-17-19 0,0 1 16,34 17-16,-16-17 15,-1-1-15,-17 1 0,17-18 16,18 18-1,-18-1-15,0-17 0,1 18 16,-19-18-16,36 18 16,-18-18-16,-17 0 0,17 17 15,-17-17-15,35 0 16,-35 0-16,35 0 16,-36 0-16,18 0 15,-17 0-15,0 0 0,-1 0 16,1-17-16,17 17 15,-17-18-15,0 18 16,-1-18-16,18 1 0,-35-1 16,18 0-16,0 1 15,-18-1-15,17 1 16,1-19 0,-18 19-16,18-36 15,-1 35-15,1-35 16,0 18-16,17-18 15,-18 18-15,36-36 16,-17 36-16,-19 0 16,19-18-16,-19 17 0,36-52 15,-18 53-15,-17-18 16,0 18-16,35-53 16,-36 52-16,19-52 15,-36 53-15,17 0 16,1-18-16,-18 17 0,17-17 15,1-52-15,0 52 16,-1-53 0,1 53-16,-18 0 0,18 18 0,-1-71 15,-17 53 1,18 0-16,-18 0 0,18 0 16,-1-53-1,-17 36-15,0 17 0,0-18 16,0-52-16,0 70 15,18-18-15,-18 18 0,0-17 16,0 17-16,0 0 0,0 0 16,0-53-16,0 36 15,0 17-15,-18-71 16,18 71-16,0 1 0,0-1 16,0-71-1,-17 54-15,17 17 0,0-18 16,-18-70-16,18 70 15,-18 19-15,1-19 16,17 18-16,-18 0 0,-17-53 16,17 53-16,0 1 15,-17-54-15,18 53 16,-1 0-16,0 0 0,1 0 16,-1-18-16,-17 19 0,17-19 15,-35-70 1,18 70-16,-18-52 15,18 70-15,-1-18 16,36 54-16,-17-1 0</inkml:trace>
  <inkml:trace contextRef="#ctx0" brushRef="#br2" timeOffset="70639.095">22049 9596 0,'0'0'0,"0"-18"16,0 0 0,-18 18-16,18-17 15,18 17 1,-18 17 0,35 19-16,-17-1 15,-1 0-15,1 53 16,-1-35-16,1 0 15,17 71-15,-17-71 16,0 17-16,-1 1 16,1-1-16,0 1 0,17 17 0,0 88 15,-17-87 1,-1 87-16,1-70 16,-18-18-16,0 0 0,0 18 15,0-35-15,18 87 16,-18-87-16,0-18 0,0 0 15,17 0-15,-17 35 16,0-35-16,18-18 16,-18 0-16,0-17 0,0 52 15,0-52-15,0 0 16,0-1-16,0 1 16,0-36-1</inkml:trace>
  <inkml:trace contextRef="#ctx0" brushRef="#br2" timeOffset="70960.4501">22190 11800 0,'0'0'16,"0"18"-16,17 17 16,19 18-1,-19-17-15,1 16 0,17 19 16,0-53 0,-17-1-16,53 1 0,-54-18 15,54-18 1,-36 1-16,36-36 15,-36 17-15,18-34 16,-18 35-16,-17 17 16,-1 0-16,1 1 0,-18-1 0</inkml:trace>
  <inkml:trace contextRef="#ctx0" brushRef="#br2" timeOffset="84124.9516">23407 16404 0,'-18'-17'16,"18"-1"15,-17 18-15,-1 0-1,0 0 1,1 0 0,-1 0-1,0 0-15,18 18 16,-17-18-16,-1 0 15,0 0 1,36 0 31,0 0-31,17 0-16,0 0 0,36 17 15,-18-17-15,0 0 16,141 0-1,-124 0-15,71-17 16,-70 17-16,-1-18 0,72 0 16,-90 18-1,1-17-15,-17 17 0,-19 0 16,1 0-16,0 0 16,-36 17-16,0-17 15,1 0-15,-36 0 31,35 0-31,0 0 0,-34 0 16,16 0-16,1 0 16,0 0-16,-18 0 0,-35 18 15,35-18-15,-53 18 16,53-1 0,0-17-16,-88 0 15,0 0 1,70 0-1,54 0-15,-36 0 16,70 18 31,19-18-31,-19 0-16,19 0 0,-1 0 15,0 0-15,18 17 0,53-17 16,-36 0-16,1 0 15,105-17 1,-87-1-16,16 1 0,72-19 16,-107 36-16,-17-17 0,-17 17 15,-1 0-15,-18 0 0,1 0 16,-36 17 0,1-17-1</inkml:trace>
  <inkml:trace contextRef="#ctx0" brushRef="#br2" timeOffset="87803.5539">21290 17233 0,'-17'0'31,"-1"0"1,0 0-17,-17 0 1,17 0-16,-35 18 15,36-18 1,-54 0-16,18 0 16,-35 0-1,35 0-15,0 0 0,-53 0 16,54 0-16,-1 0 16,0 0-16,-71 0 15,71-18-15,-17 18 0,-54 0 16,71 0-16,0 0 15,-70 0 1,52 0-16,18 0 0,-17 0 0,-54 0 16,72 18-1,-1-18-15,-18 0 0,-52 17 16,52 1-16,18-18 16,-17 18-16,-1-18 0,-35 17 15,53 1 1,0-18-16,18 0 0,-53 18 15,35-18-15,18 0 16,-1 0-16,-17 17 0,-35 1 16,53 0-16,0-1 15,-53 36 1,52-18-16,1-17 0,-18 35 16,18-18-16,-36 36 15,54-54-15,-36 36 16,17-17-16,-17 17 15,36-18-15,-18 18 16,17-36 0,18 19-16,0-19 15,18 1-15,-18 0 0,35 17 16,-18-17-16,19-1 16,-19 1-16,36 17 15,-35-17-15,35-1 16,-18 1-1,36 0-15,-36-18 16,36 17-16,-19 1 16,1-18-16,-17 18 0,17-18 15,52 17 1,-52-17-16,0 0 0,35 18 16,-35-18-16,-17 17 15,52-17 1,-35 0-16,-18 0 0,53 0 15,-53 18-15,18-18 0,-17 0 16,70 0 0,-71 0-16,18 0 0,0 0 15,35 18-15,-53-18 16,18 0-16,35 0 16,-53 0-16,1 17 0,52 1 15,-35-18 1,0 0-16,35 0 15,-35 0-15,0 0 0,53 0 16,-53 0-16,-1 0 16,72 0-1,-71 0-15,0 0 0,0 0 16,0 0-16,0 0 0,-1 0 16,1 0-16,-17 0 0,-1 0 15,18 0-15,-18 0 0,0 18 16,54-18-1,-36 0-15,-18-18 0,18 18 16,-18 0-16,0 0 0,18 0 16,-18-18-16,1 18 0,52-17 15,-53-1-15,18 0 16,-18 1-16,1-1 0,34-17 16,-34 17-16,34-17 15,-52 17 1,17 1-16,0-19 15,-17 1-15,0 35 0,-1-35 16,1 0-16,-18 17 16,0-17-16,-18 17 15,1-53-15,-19 19 16,19-1-16,-19 0 0,1-18 16,-18 1-16,-53-54 15,53 89-15,0 17 0,1 1 16,-125 17-1,54 17 1</inkml:trace>
  <inkml:trace contextRef="#ctx0" brushRef="#br2" timeOffset="99505.9659">15046 16704 0,'-18'0'0,"36"0"78,0 18-63,-1-18-15,36 17 16,-35-17-16,17 0 0,0 0 16,1 18-16,-1-18 0,0 0 15,53 0 1,-35 0-16,-17 0 0,87-18 15,-70 18-15,53-17 16,-36 17-16,-17-18 16,18 18-16,-18 0 15,17 0-15,-17 0 0,0 0 16,0 0-16,35 18 16,-35-1-16,0-17 0,0 18 15,0-18-15,17 0 0,1 0 16,0 0-16,17 0 0,-18-18 15,1 18-15,-1 0 16,1 0-16,0 0 0,-1 0 16,1 0-16,-1 0 0,-17 18 15,18-18-15,-1 0 0,54 18 16,-54-18-16,71 17 16,-70-17-16,0-17 15,87 17 1,-87 0-16,-1-18 0,54 18 15,-71 0-15,35 0 16,-53 0-16,1 0 16,16 18-1,-34-1-15,17-17 16,-17 18-16,0-18 0,-1 0 16</inkml:trace>
  <inkml:trace contextRef="#ctx0" brushRef="#br0" timeOffset="127024.6932">23901 14587 0,'0'0'0,"-18"0"0,18-17 16,-18 17-16,18-18 15,-17 18-15,-1 0 0,1 35 16,-1-17-1,0 0-15,-17 52 16,17-35-16,1 1 16,17 52-16,17-70 15,19 17 1,-1-35-16,0 0 0,36-18 16,-36 1-1,0-1-15,1 0 0,-19 1 0,1-19 16</inkml:trace>
  <inkml:trace contextRef="#ctx0" brushRef="#br0" timeOffset="127184.1162">23954 14711 0,'-18'35'16,"0"0"-16,18 1 15,-17 87 1,17-88-16,0 36 15,17-53-15,-17-1 0,18-17 16,0 0-16</inkml:trace>
  <inkml:trace contextRef="#ctx0" brushRef="#br0" timeOffset="127463.8603">24148 14781 0,'-18'53'0,"36"-106"0,-36 124 16,0-36-16,18 36 16,0-36-16,18-17 0,17 17 15,-17-35-15,0 0 16,34-18 0,-34 1-16,0-19 0,-1 19 15,1-54 1,-18 54-16,0-19 0,-35 1 15,17 17-15,0 1 16,1 17 0,-1 0-16,18 17 15</inkml:trace>
  <inkml:trace contextRef="#ctx0" brushRef="#br0" timeOffset="127714.0252">24430 14940 0,'18'53'15,"-36"-106"-15,53 124 0,-17-54 16,-1 1-16,36-18 16,-35 0-16,17-18 15,-17 1-15,0-1 16,-18-17-16,0-18 15,-18 35-15,0-17 0,-17 17 16,17 1-16,1-1 0,-36 18 16,35 0-1,1 0-15</inkml:trace>
  <inkml:trace contextRef="#ctx0" brushRef="#br0" timeOffset="132468.2537">24959 16387 0,'-18'0'16,"36"0"78,0 0-79,-1 0 1,1 0-16,0 0 0,17 17 15,0-17-15,0 0 16,18 0-16,-17 0 16,-1 0-16,18 0 0,17 0 15,-34 0 1,17 0-16,-18 0 0,0 0 16,0 0-16,36 0 15,-36 18-15,1-18 0,-1 0 16,35 0-1,-17 0-15,-17 0 0,34 17 16,-35-17-16,1 0 16,52 0-16,-53 0 15,0 0-15,18 0 0,-17 0 16,17 0-16,70 0 16,-52 0-1,-19 18-15,1-18 16,-17 0-16,-1 0 15,35 18-15,-34-18 16,17 0-16,-18 0 0,0 0 16,53 0-1,-35-18-15,-17 18 0,17 0 16,-18 0-16,53 0 16,-53 0-16,18 0 0,-18 0 15,1 0-15,52 0 16,-35 0-16,35 0 15,-53 0-15,18 0 16,0 0-16,35 0 16,-52 0-16,-1 0 0,0 0 15,-17 0-15,35 0 16,-18 0-16,0 0 0,-17 0 16,17 0-16,1 0 0,-19 0 15,54 0 1,-54 0-16,19 0 0,-19 0 15,1 0-15,17-18 0,18 18 16,-18 0-16,36 0 16,-36-17-16,36 17 15,-36 0 1,0 0-16,18 0 16,-35 0-16,0 0 15,-1 0-15,1 0 16,-1 0-16,1 0 15,-18-18-15,18 18 16,-1 0 0,1 0-1,0 0 17,-1 0-17,-17-17 1,-17 17 31,-19 0-32</inkml:trace>
  <inkml:trace contextRef="#ctx0" brushRef="#br0" timeOffset="136960.3767">26282 4022 0,'-18'-18'15,"18"0"-15,-35 1 16,17 17-16,1-18 15,-1 18 1,0-18-16,-17 18 0,18-17 0,-19 17 0,-52-18 16,53 18-1,-53-17-15,52-1 16,-69 18-16,69 0 16,-17 0-16,0 18 0,18-18 15,-71 17 1,53 1-16,18-18 0,-53 17 15,53 1-15,-54 0 16,54-1-16,0-17 16,-36 36-1,36-36-15,0 17 0,-1 1 0,-16 0 16,16-1-16,19 1 16,-36 0-1,35 17-15,0-18 0,-34 36 16,34-17-16,18-1 15,-18 35 1,1-17-16,17-17 0,0 17 0,0 35 16,0-53-1,0 18-15,0 0 0,0 0 16,17 53-16,-17-53 16,0 88-1,0-71-15,0-17 0,0 35 0,0-17 16,0 70-1,0-70-15,0-1 0,0 1 16,0 17-16,0-18 0,0 1 16,0 70-1,0-53-15,0-17 0,0 17 16,0-17-16,0 17 0,0 0 16,0 88-16,0-105 15,18 176 1,-18-159-16,0-17 0,0-1 15,18 89 1,-18-89-16,17 19 0,1 52 16,-1-71-16,19 71 15,-36-70-15,35 52 16,-17-70 0,-18 18-16,17-18 0,19 53 15,-19-53-15,1 0 16,-1-1-16,1 1 0,0 0 15,-1 0-15,19 18 16,-19-36-16,1 0 0,0 1 16,-1-1-16,36 18 15,-35-18-15,-1-17 16,1 17-16,17-17 0,18 17 16,-17-17-16,-1-18 15,0 17-15,18 1 0,35-1 16,-53-17-16,18 18 15,36-18 1,-36 0-16,-1 0 0,54-18 16,-53 18-16,-18-17 15,71-18-15,-53 17 16,53-53 0,-71 36-16,-17 0 0,35-36 15,-18-17 1,0 35-16,-17-17 15,17-54 1,36-123 0,-53 159-16,-1 0 0,54-212 15,-18 88 1,-36 106-16,36-105 16,-35 105-16,-1 0 15,1-123 1,-18 105-16,18 18 0,-18-141 15,0 124-15,0 0 0,0 17 16,0-141 0,0 141-16,0-18 0,-18 19 15,0-125 1,18 142-16,-35-124 16,18 107-16,-19 16 0,19 1 0,-54-106 15,36 106 1,0 17-16,-1 1 0,-34-54 15,34 72-15,-16-1 16,16 17-16,1 1 0,-18-18 16,18 35-1,17 18-15</inkml:trace>
  <inkml:trace contextRef="#ctx0" brushRef="#br0" timeOffset="144812.192">28469 13688 0,'0'-18'16,"0"36"-1,0-1-15,0 1 16,18 17-16,-18 18 0,0 0 16,0-18-16,17 18 15,-17-17-15,0 17 0,0-18 16,18-18-16,-18 36 15,0-35-15</inkml:trace>
  <inkml:trace contextRef="#ctx0" brushRef="#br0" timeOffset="145146.0803">28663 13864 0,'18'0'0,"-1"18"16,1-1-16,35 19 16,-35-19-16,17 1 15,18 35 1,-18-35-16,0-1 0,-17 1 16,17-1-16,1 1 15</inkml:trace>
  <inkml:trace contextRef="#ctx0" brushRef="#br0" timeOffset="145347.1157">28963 13882 0,'-35'35'0,"70"-70"0,-88 88 15,18-36-15,17 19 0,1-19 16,-19 54-16,19-54 16,-1 36-1,18-35-15</inkml:trace>
  <inkml:trace contextRef="#ctx0" brushRef="#br0" timeOffset="145631.1107">29298 13688 0,'0'17'16,"18"36"-1,-18-17-15,17-1 0,1 71 16,-18-53-16,18 52 16,-18-52-16,0 0 15</inkml:trace>
  <inkml:trace contextRef="#ctx0" brushRef="#br0" timeOffset="153985.2445">29863 16404 0,'0'18'31,"17"-18"0,1 0-15,-18 17-1,18 1 1,-1-18-16,1 18 0,17-18 0,-17 0 16,70 17-1,-53-17-15,18 0 0,-18 0 16,18 0-16,36-17 15,-54 17-15,18 0 0,-18 17 16,18-17-16,53 0 16,-36 0-16,-17 0 15,18 0-15,-1 0 0,71 0 16,-70 0-16,-18 18 16,17-18-16,36 0 15,-53 0-15,0 0 0,0 18 16,18-18-16,-18 17 0,88-17 15,-71 0 1,18 0-16,-17 18 0,105-18 16,-105 0-16,17 0 15,0 0-15,-17 0 0,-1 0 16,72-18 0,-90 18-16,19 0 0,52-17 15,-70 17-15,71 0 16,-71 0-16,17 0 15,-17 17-15,53-17 16,-71 0-16,1 0 0,-1 0 16,-17 0-1,-36 0 1,-17 0 0</inkml:trace>
  <inkml:trace contextRef="#ctx0" brushRef="#br0" timeOffset="158272.6426">32173 2734 0,'-17'0'16,"-1"0"-16,18-18 16,-18 18-16,1 0 15,-1-17-15,18-1 0,-17 18 16,-1-18-16,-17 1 0,17-1 16,-53 1-1,36 17-15,-18-18 0,-35 18 16,35 0-16,0 18 15,18-18-15,-18 0 0,-35 17 16,53 1 0,-18-18-16,17 17 0,-17-17 15,-17 36-15,17-19 16,35 1-16,-17 0 0,0-1 16,-1 19-16,1-1 0,0 0 15,17 0-15,-17 18 0,17-17 16,-70 122-1,53-105-15,17 18 16,-35 52 0,36-70-16,-1 18 0,-17-1 0,17 1 15,0-1-15,-17 54 16,0-54-16,35 1 0,-18 0 16,-17 52-1,35-52-15,-18-1 0,1 1 16,17 70-16,-18-88 15,18 17-15,0 71 16,-18-88-16,18 18 0,0-1 16,-17 54-1,17-54-15,0-17 0,0 18 16,-18 52-16,18-70 16,0 18-16,-17 35 15,17-36-15,0-17 0,0 53 16,0-53-1,0 0-15,0 0 0,17 53 16,-17-53-16,0-1 16,0 1-16,0 36 15,0-37-15,0 54 16,18-53-16,-18 0 0,17 35 16,-17-35-1,18 0-15,0 35 16,-18-35-16,17 0 0,-17 53 15,18-53-15,-18-18 16,18 71 0,-18-71-16,17 54 15,-17-54-15,18 35 16,-18-34-16,18-1 0,-1 35 16,-17-34-16,18-1 15,-1 0-15,-17 1 16,18-1-16,0-17 0,17 52 15,-35-52-15,18 17 16,-1 0-16,1-17 0,0 52 16,-1-52-16,1 0 15,0 17-15,17 0 16,-18-17-16,1 0 16,0-1-16,17-17 0,-17 18 15,35-1-15,-36-17 16,18 18-16,1-18 0,-1 0 15,36 0 1,-19-18-16,1 18 0,0-17 0,53-18 16,-53 17-1,0-17-15,0 17 0,0 0 16,0-17-16,53-18 16,-71 18-16,0 0 0,0-1 15,1-17-15,34-35 16,-52 35-16,17 0 15,-17 0-15,-1 1 0,36-72 16,-17 54-16,-19 17 16,19-18-16,34-70 15,-35 70-15,1 1 16,-1-1-16,0-17 0,18-71 16,-18 89-16,-17-18 15,35-89-15,-18 89 16,1-88-16,-19 87 15,18-105 1,-17 106-16,17-106 16,-17 88-16,0 1 0,-18-1 15,35-106-15,-17 106 16,17-123 0,-35 105-16,17 19 0,-17-142 15,0 141-15,0-18 16,0 18-16,-35-88 15,18 89-15,-1 16 0,-17 1 16,-1 0-16,-34-88 16,35 87-16,-1 1 0,1 18 15,-18-18-15,18 17 0,-53-70 16,35 70 0,17 18-16,1 0 0,-35-17 15,34 52-15,1 1 16</inkml:trace>
  <inkml:trace contextRef="#ctx0" brushRef="#br1" timeOffset="190309.2403">20126 4357 0,'0'-18'0,"-18"1"16,-17-19-1,17 36-15,-34-17 16,16 17-16,1 0 16,0 0-16,-54 0 15,37 17-15,-72 19 16,71-1-16,0 0 15,0-17-15,0 35 0,1-18 16,-37 71 0,54-36-16,0 19 0,17-19 15,0 18-15,18 89 16,36-107-16,-1 18 0,0-17 16,18-18-16,88 53 15,-70-71-15,-1 0 16,19 1-16,-1-19 0,106-17 15,-106-17-15,18-1 16,-18-35-16,0 18 0,53-89 16,-88 54-16,0-1 15,-35 1-15,0-1 0,-18-105 16,-18 87-16,-88-105 16,53 106-1,-35 0-15,0 0 0,-71 0 16,71 52-16,17 36 15,18 0-15,-17 0 0,17 18 16</inkml:trace>
  <inkml:trace contextRef="#ctx0" brushRef="#br1" timeOffset="191150.102">23689 4339 0,'-53'-53'15,"35"53"-15,-17-17 0,-35 17 16,34 17-16,-17-17 15,-35 71 1,35-36-16,18 18 0,0 0 0,0 17 16,17 1-16,0 0 0,1 17 15,52 88 1,18-88-16,0 1 0,17-19 16,18 1-16,106 17 15,-88-53-15,18-17 0,-18-18 16,123-35-1,-123-1-15,-18-17 0,0-17 0,0-1 16,-17-17-16,35-88 16,-106 87-16,0-16 15,-18-1-15,-88-106 16,36 106-16,-36 18 16,0 18-16,0 17 0,-123 17 15,105 54-15,19 17 16,-19 36-16</inkml:trace>
  <inkml:trace contextRef="#ctx0" brushRef="#br1" timeOffset="193256.8079">20338 13688 0,'-18'0'94,"0"0"-63,1-18-15,-1 18-16,0 0 16,1-17-16,-1 17 0,1-18 15,-54 0 1,36 18-16,-1-17 0,1 17 15,-18 0-15,0 0 0,-70 0 16,70 0 0,-18 17-16,18-17 0,-17 0 0,-1 18 15,-52 0-15,70-18 16,-18 17-16,-52 18 16,70-17-16,0 0 15,-17 17-15,-72 18 16,54 0-1,53-36-15,-18 36 16,35-35-16,1 0 0,-1 17 16,18 53-1,0-53-15,35 18 16,1-17-16,-1-1 16,0 0-16,71 18 15,-35-18-15,-18 1 0,35-19 16,-18 19-16,107 34 15,-71-35-15,-1-17 16,1 0-16,0-1 0,106 1 16,-106-36-16,-1 1 15,107-36 1,-106 17-16,-18 1 0,-17-18 16,-1 18-16,1-18 0,-18 18 15,17-53 1,-35 35-16,-17 17 0,0-17 0,-18 1 15,-18 16-15,-70-70 16,35 54-16,-35-1 0,-89-53 16,72 71-1,-1-1-15,18 1 0,-89 0 16,124 35-16,0 0 16,18 0-16,17 35 15</inkml:trace>
  <inkml:trace contextRef="#ctx0" brushRef="#br1" timeOffset="194344.2129">24606 13653 0,'18'-18'15,"-18"0"-15,0 1 16,0-1 0,-18 0-16,1 1 15,-1-1-15,-17 18 0,-1-18 16,-52 1-1,35 17-15,-17 17 0,-1 1 0,-70 0 16,71 17 0,-19-17-16,1-1 0,18 19 15,-107 16-15,89-16 16,0-1-16,17-17 0,-123 87 16,124-16-1,52-72 1,0 54-16,18-36 15,0 0-15,18 36 16,17-53-16,36 52 16,-18-52-16,0-1 15,17 1-15,1 0 0,123 35 16,-88-36-16,0 1 16,-1 0-16,107 34 15,-89-34-15,-17 0 0,18-1 16,264 1-1,-265-36-15,1 1 0,-1-19 16,-17 19-16,0-18 16,-18-18-16,0 17 0,36-52 15,-71 53-15,-18-18 16,0-53 0,-35 36-16,-35-1 0,0 0 0,-18-17 15,-88-70 1,35 105-16,0-18 0,-17 36 15,-19-18-15,19 18 0,-159 17 16,141 18-16,0 0 16,35 18-16,-124 52 15,142-17-15</inkml:trace>
  <inkml:trace contextRef="#ctx0" brushRef="#br1" timeOffset="203935.0826">22807 8237 0,'-18'0'16,"36"0"-1,0 36 1,17-1-16,-17 0 16,17 0-16,0 18 0,53 71 15,-52-54 1,17 1-16,-18-18 0,18 17 0,-18-17 16,0 0-16,18 0 15,-17-18-15,-1 1 0,18 17 16,-36-36-16,1 1 15,-18 0-15</inkml:trace>
  <inkml:trace contextRef="#ctx0" brushRef="#br1" timeOffset="204286.5993">22860 8714 0,'0'0'16,"0"-18"0,-18-17-1,18-1-15,-17-52 16,-1 35-16,-17-70 15,17 70-15,1 0 16,-1 18-16,0-36 16,18 54-16,0-1 15,36 0 1,-19 18-16,1 18 0,70 0 16,-35-1-16,17 18 0,36 1 15,-53-19-15,0 1 16,0 0-16,-18-1 15</inkml:trace>
  <inkml:trace contextRef="#ctx0" brushRef="#br1" timeOffset="204903.0568">26423 8026 0,'0'0'16,"18"-18"-16,-1 18 15,1 18 1,0 17-16,17 0 15,18 71-15,-18-35 16,0-18-16,36 70 16,-18-70-16,17 35 15,-17-35-15,-17-18 0,34 18 16,-35-35-16,-17 0 16,17-1-1,-52-17 1</inkml:trace>
  <inkml:trace contextRef="#ctx0" brushRef="#br1" timeOffset="205212.0375">26370 8520 0,'0'-36'16,"0"72"-16,0-89 0,0 17 15,0 1-15,18 0 0,-18-53 16,0 35-16,0 17 16,0 1-16,0 0 0,0 0 15,0-1 1,-18 1-16,18 17 0,0 1 16,0-1-16,0 1 15,18 17 1,17 17-1,0 1-15,1-1 16,52 19-16,-35-1 16,70-17-1,-70-1-15,0-17 0</inkml:trace>
  <inkml:trace contextRef="#ctx0" brushRef="#br1" timeOffset="205813.9875">32015 8061 0,'0'0'16,"17"18"-16,1-1 0,0 1 16,-1 17-16,1 18 0,17-18 15,71 124 1,-71-124-16,53 71 16,-35-53-16,35 35 15,-35-52-15,18 34 16,-36-35-16,-17-17 15,17 0-15,-17-18 16</inkml:trace>
  <inkml:trace contextRef="#ctx0" brushRef="#br1" timeOffset="206148.3782">32103 8590 0,'0'0'15,"-18"-17"-15,18-1 0,0 0 16,18-52-16,-18 34 16,17-17-16,19-35 15,-19 35-15,-17 18 0,0-18 16,0-35 0,0 53-16,0-1 0,0 19 0,0-1 15,-17-17 1,17 53-1,35 34 1,0-16-16,1-1 16,69 18-1,-52-35-15,53-1 16,-53 1-16,35-18 16,-35 0-16,-18 0 0,18 0 15,-35 0 1</inkml:trace>
  <inkml:trace contextRef="#ctx0" brushRef="#br1" timeOffset="206921.9533">23336 11853 0,'0'0'0,"0"18"16,0-36 15,36-17-16,-19 0-15,107-106 16,-71 70-16,70-70 16,-52 53-1,-1 17-15,-17 18 0,0 0 16,0-35-16,-53 53 16,18 17-16,-18 1 15,-18-1-15,0 36 16,1-18-1,-1 17-15,0 1 16</inkml:trace>
  <inkml:trace contextRef="#ctx0" brushRef="#br1" timeOffset="207349.4031">23301 11395 0,'0'0'15,"0"17"17,0 19-17,0-1-15,0 0 0,0 71 16,0-53 0,0 0-16,18 53 15,-1-71-15,19 0 0,-19-17 16,54 17-16,-36-35 15,18 0-15,35-17 16,-35-1-16,-18 0 0,18 1 16,0-19-1,-35 36-15,-1 0 0,1 0 16</inkml:trace>
  <inkml:trace contextRef="#ctx0" brushRef="#br1" timeOffset="208327.8809">27905 11994 0,'-18'-17'15,"18"-1"1,18 1 0,-1-1-16,-17 0 15,18 1-15,17-36 16,-17 17-16,52-69 16,-17 34-16,0 0 15,88-105 1,-70 88-16,0 17 0,17-52 15,-53 70-15,-35 18 16,18 17-16,-36 18 16,-17 18-16</inkml:trace>
  <inkml:trace contextRef="#ctx0" brushRef="#br1" timeOffset="208691.3491">27940 11571 0,'0'0'0,"-18"35"15,18-17-15,-17 17 16,-1 36-16,18-18 16,0 35-16,0-35 15,18 17 1,17-34-16,-17-19 0,52 1 16,-35-18-16,54 0 15,-36-18-15,0-17 16,-1 17-16,19-34 15,-36 34-15,36 0 16,-54 18-16</inkml:trace>
  <inkml:trace contextRef="#ctx0" brushRef="#br1" timeOffset="209362.4821">31926 11748 0,'0'0'15,"36"-53"-15,-19 17 0,-17 1 16,36-18 0,-36 35-16,17-17 15,-17 53 1,-35 70 0,35-35-16,-18 0 15,-17 53 1,17-36-16,-35 107 15,36-124-15,-1 35 16,1-35-16,17-18 16,0 18-1,0-35-15,0-1 0,-18-34 32</inkml:trace>
  <inkml:trace contextRef="#ctx0" brushRef="#br1" timeOffset="209600.6181">31644 12118 0,'0'0'0,"0"18"0,18 52 16,-18 36 0,17-35-1,-17-36-15,36 18 16,-1-36-16,-17-17 0,70 0 15,-35 0-15,0-17 16,70-36-16,-70 35 16,0-17-16,18-18 15,-36 35-15,0 1 16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28.34025" units="1/cm"/>
          <inkml:channelProperty channel="Y" name="resolution" value="28.33948" units="1/cm"/>
          <inkml:channelProperty channel="T" name="resolution" value="1" units="1/dev"/>
        </inkml:channelProperties>
      </inkml:inkSource>
      <inkml:timestamp xml:id="ts0" timeString="2021-03-26T06:15:26.852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11311 9103 0,'-25'-24'0,"25"24"16,0 0-16,-25 0 0,25 0 0,0 0 15,0 0-15,-24 0 0,24 0 16,0 0-1,0 0-15,-25 24 16,25-24-16,0 0 0,0 0 0,0 0 16,25 0-16,-25 0 0,0 0 0,0 0 15,0 0-15,24 0 0,-24 0 0,25 0 16,-25-24-16,25 24 0,-25 0 0,25 0 15,0 0-15,24 0 0,-24 0 16,25-25-16,-26 25 0,1 0 0,0 0 16,-25 0-16,50 0 0,-26 0 0,1 0 15,-25 0-15,25 0 0,-25-25 16,25 25-16,-25 0 0,0 0 0,0 0 15,0 0-15,0 0 0,-25 0 0,25 25 16,-25-25-16,25 0 0,-25 0 0,1 0 16,-1 0-16,0 0 0,-25 25 0,26-25 15,-1 0-15,0 0 0,0 24 0,0-24 16,-24 0-16,24 0 0,-25 0 15,50 0-15,-24 0 0,-1 0 16,25 0-16,-25 0 0,0 0 0,25 0 16,-25 0-16,25 0 0,0 0 0,0 0 0,0 0 15,-25 0-15,25 0 0,0 0 0,0 0 16,25 0-16,-25 0 0,25 0 0,-25 0 15,25 0-15,-25 0 0,25 0 0,0 0 16,-1-24-16,-24 24 0,25 0 0,25 0 16,-25 0-16,24-25 0,-24 25 15,0 0-15,24 0 0,-24 0 0,-25 0 16,25 0-16,0 0 0,0 0 15,-25 0-15,24 0 0,-24 0 16,25 0-16,-25 0 0,0 0 16,0 0-16,-25 0 0,25 0 0,-24 0 15,-26 0-15,25 0 0,0 25 16,1-25-16,-1 0 0,0 0 0,0 0 0,0 24 15,1-24-15,-1 0 16,0 0-16,25 0 0,-25 0 0,25 0 0,-25 0 16,25 0-16,-24 0 0,24 0 15,0 0-15,0 0 0,0 0 0,24 0 16,-24 0-16,0 0 0,25 0 15,0 0-15,0 0 0,0 0 0,-25 0 0,24 0 16,26 0-16,-25-24 0,24 24 16,-24 0-16,0 0 0,0 0 0,0 0 15,-1 0-15,-24 0 0,25 0 0,-25 0 16,25 0-16,-25 0 0,0 0 15,0 0-15,0 0 0,0 0 0,-25 0 16,0 0-16,25 0 0,-24 0 0,-1 0 0,-25 0 16,25 24-16,1-24 0,-51 0 0,50 0 15,1 0-15,-26 25 0,25-25 16,25 0-16,-25 0 0,25 0 15,-24 0-15,-1 0 0,25 0 0,0 0 16,0 0-16,0 0 0,25 0 0,-25 0 0,0 0 16,24 0-16,-24 0 0,25 0 0,0 0 0,0 0 15,0-25-15,24 25 0,-24 0 16,0 0-16,0 0 0,-1 0 0,1-24 0,0 24 15,0 0-15,0 0 0,-1 0 0,-24 0 16,25 0-16,-25 0 0,25 0 0,-25-25 16,25 25-16,-25 0 0,0 0 0,0 0 15,0 0-15,-25 0 0,25 0 0,-25 0 16,0 25-16,1-25 0,-1 0 0,0 0 0,-25 0 15,-24 0-15,49 0 16,0 24-16,-24-24 0,49 0 16,-25 0-16,0 0 0,25 0 0,-25 0 15,25 0-15,0 0 0,0 0 16,0 0-16,0 0 0,0 0 0,25 0 15,0 0-15,-25 0 16,25 0-16,24 0 0,-24 0 0,0 0 0,0 0 0,0 0 16,24-24-16,-24 24 0,0 0 0,0 0 15,-1-25-15,1 25 0,0 0 16,-25 0-16,50-25 0,-26 25 0,-24 0 15,0 0-15,0 0 0,0 0 16,0 0-16,0 0 0,-24 0 0,-1 0 16,25 0-16,-25 0 0,0 25 0,0-25 0,-24 0 15,24 0-15,0 25 0,0-25 0,-24 0 16,24 0-16,25 24 0,-25-24 0,0 0 15,25 0-15,-24 0 0,24 0 0,0 0 0,0 0 16,0 0-16,0 0 0,0 0 0,0 0 16,0 0-16,0 0 0,24 0 0,-24 0 15,25 0-15,-25 0 0,25 0 0,0 0 16,0 0-16,-25 0 0,24 0 0,1 0 0,0-24 0,0 24 15,0 0-15,-1 0 0,1 0 16,0 0-16,0-25 0,0 25 0,-25 0 0,24 0 16,1 0-16,-25 0 0,25 0 0,0-25 15,-25 25-15,0 0 0,0 0 0,0 0 16,0 0-16,-25 0 0,0 0 15,0 25-15,1-25 0,-1 0 0,0 0 0,0 0 16,0 0-16,1 0 0,-1 25 0,0-25 16,-25 0-16,26 0 0,-1 0 0,0 24 15,0-24-15,25 0 0,-25 0 0,25 0 0,0 25 16,-24-25-16,24 0 0,0 0 0,0 0 15,0 0-15,24 0 0,1 0 16,-25 0-16,25 0 0,-25 0 0,25 0 0,0 0 16,-1 0-16,26-25 0,-25 25 0,0 0 15,-25 0-15,24 0 0,1-24 0,0 24 16,0 0-16,-25 0 0,25 0 15,-1 0-15,1 0 0,-25 0 0,0 0 16,0 0-16,0 0 0,0 0 16,0 0-16,0 0 0,0 0 0,-25 0 0,1 0 15,24 0-15,-50 24 16,25-24-16,-24 0 0,24 0 0,25 0 15,-25 25-15,0-25 0,0 0 0,1 0 16,24 0-16,-25 0 16,25 0-16,0 0 0,0 0 0,0 0 15,25 0-15,-25 0 0,24 0 0,1 0 0,-25 0 16,25 0-16,0-25 0,-25 25 0,25 0 15,-1 0-15,26 0 0,-50 0 16,25 0-16,0 0 0,-25 0 0,24-24 16,1 24-16,0 0 0,0 0 0,-25 0 15,25 0-15,-25 0 0,24 0 0,-24 0 0,0 0 16,25 0-16,-25 0 0,0 0 15,25 0-15,-25 0 0,0 0 16,0 0-16,0 0 0,0 0 16,-25 0-16,25 0 0,-25 0 0,1 0 15,24 0-15,-25 0 0</inkml:trace>
  <inkml:trace contextRef="#ctx0" brushRef="#br0" timeOffset="7278.4163">5680 2406 0,'0'0'0,"0"0"0,0 0 16,0 0-16,0 0 0,0 0 16,0 0-1,0 0-15,0 0 0,0 0 0,0 0 16,0 0-16,0 0 0,0 0 0,0 25 15,0-25-15,0 0 0,0 0 0,0 0 16,0 25-16,0-25 16,0 0-16,0 24 0,0-24 15,0 0-15,0 25 0,0-25 0,0 0 0,25 0 16,-25 25-1,0 0-15,0 0 0,0-25 16,0 24-16,0-24 0,0 25 16,0-25-16,0 0 0,0 25 0,0-25 15,0 0-15,0 25 0,0-25 0,0 0 16,25 25-16,-25-25 0,0 0 0,0 25 0,0-25 15,0 0-15,0 24 16,0-24-16,-25 25 0,25-25 0,0 0 16,0 25-16,0-25 0,0 0 15,0 25-15,0-25 0,0 0 0,0 0 0,0 25 16,0-25-16,0 0 0,0 0 15,0 0-15,0 0 0</inkml:trace>
  <inkml:trace contextRef="#ctx0" brushRef="#br0" timeOffset="7982.4565">6127 2480 0,'0'0'0,"0"0"16,0 0-16,0 0 0,0 0 0,0 0 16,0 0-16,0 0 15,0 0-15,0 0 0,0 0 0,0 0 0,0 0 16,0 25-16,0-25 15,0 0-15,-25 0 0,25 0 0,0 25 0,-25-25 16,25 0-16,0 0 0,-25 25 16,1 0-16,24-25 0,-25 0 0,25 24 15,-25 1-15,25-25 0,0 0 0,-25 25 0,25-25 16,0 0-16,-25 25 15,25-25-15,0 25 0,0-25 0,0 0 16,0 25-16,0-25 0,0 0 16,0 0-16,0 0 0,0 0 0,0 0 0,0 0 15,0 0-15,25 0 0,-25 0 16,0 0-16,25 0 0,-25-25 0,25 25 15,-25 0-15,25 0 0,-25 0 16,0 0-16,24 0 0,-24 0 0,25 0 16,-25 0-16,0-25 0,0 25 0,25 0 15,-25 0-15,0 0 0,0 0 16,25 0-16,-25 25 0,0-25 0,0 0 15,0 0-15,0 0 0,0 0 16,0 0-16,0 0 16,0 25-16,0-25 0,25 24 15,-25-24-15,0 0 0,0 25 0,0-25 0,0 0 16,0 25-16,0-25 0,0 0 0,0 0 0,0 25 15,0-25-15,0 0 0,0 0 16,0 25-16,0-25 0,0 0 16,0 0-16,0 0 0,0 24 0,0-24 15,0 0-15,0 0 0,0 0 0,0 0 16,0 0-16,0 25 0,0-25 0,0 0 15,0 0-15,0 0 0</inkml:trace>
  <inkml:trace contextRef="#ctx0" brushRef="#br0" timeOffset="8496.4857">6474 2704 0,'-25'0'16,"25"0"-16,0 0 0,0 0 0,0 0 15,0 0-15,0 0 0,0 0 16,0 0-16,0 0 16,0 0-1,0 0-15,25 0 0,-25 0 0,25 0 0,-25 0 16,25 0-16,-1 0 0,-24 0 15,25 0-15,-25 0 0,25 0 0,0 0 16,0 0-16,-1 0 0,-24-25 16,25 25-16,-25 0 0,25 0 0,-25 0 15,25 0-15,-25 0 0,0 0 16,0 0-16,0 0 0,0 0 0,0 0 15,0 0-15,0 0 0,0 0 16,0 0-16,0 0 0,-25 0 16,25 0-16,0 0 0,0 0 15,0 0-15,0 0 0</inkml:trace>
  <inkml:trace contextRef="#ctx0" brushRef="#br0" timeOffset="10347.5918">7193 2456 0,'0'0'0,"0"0"0,0 0 0,0 0 15,0 0-15,0 0 0,0 0 16,0-25-16,0 25 0,0 0 0,0 0 15,0 0-15,0 0 16,0 25-16,0-25 16,0 0-16,0 0 0,0 24 0,0-24 15,0 0-15,0 25 0,0-25 16,25 0-16,-25 25 0,0 0 0,0-25 15,0 0-15,0 25 0,0-25 0,0 24 16,0-24-16,0 25 0,0-25 0,0 25 16,0-25-16,0 25 0,0-25 0,0 25 15,0-25-15,0 0 0,0 0 0,0 0 16,0 25-16,0-25 0,0 0 0,0 0 15,0 0-15,0 0 16,0 0-16,25 24 16</inkml:trace>
  <inkml:trace contextRef="#ctx0" brushRef="#br0" timeOffset="10962.627">7640 2530 0,'0'0'0,"-25"0"16,25 0-16,0 0 0,0-25 0,0 25 16,-25 0-16,25 0 0,0 0 15,0 0-15,-25 0 0,25 25 0,0-25 16,0 0-16,-24 0 0,24 0 15,0 0-15,-25 0 0,25 25 16,-25-25-16,25 25 0,0-25 0,-25 0 0,25 24 16,0-24-16,0 0 0,0 25 0,0-25 15,0 0-15,0 25 0,0-25 0,0 0 0,0 0 16,0 0-16,0 25 0,0-25 15,0 0-15,25 0 0,-25 0 0,25 0 16,-25 0-16,0 0 0,0 0 16,25 0-16,-25 0 0,24 0 0,-24 0 15,25 0-15,-25 0 0,0-25 0,25 25 16,-25 0-16,0 0 0,0 0 0,25 0 0,-25-25 15,0 25-15,0 0 0,0 0 16,0 0-16,0 0 0,25-25 0,-25 25 0,0 0 16,0 0-16,0-24 15,0 24-15,0 0 0,0 0 0,0-25 16,0 25-16,0 0 0,0 0 0,0-25 0,0 25 15,0 0-15,-25 0 0,25 0 0,0-25 16,0 25-16,0 0 0,0 0 16,0 0-16,0-25 0,0 25 0,0 0 15,0 0-15,-25 0 0,25 0 0,0 0 0,0 0 16,0 0-16,0 0 0,0 0 0,0 25 15,-25-25-15,25 0 0,-25 0 0,1 25 16,24-25 0</inkml:trace>
  <inkml:trace contextRef="#ctx0" brushRef="#br0" timeOffset="13620.779">8186 2406 0,'0'-25'0,"0"25"0,0 0 0,0 0 15,0 0-15,0 0 0,0 0 0,0 0 16,0 0-16,0 0 0,0 0 16,0 0-16,0 0 15,0 0-15,0 0 0,0 0 16,0 0-16,-25 0 0,25 0 15,0 0-15,0 0 0,0 0 16,0 0-16,0 25 0,0-25 16,0 0-16,0 0 0,0 0 0,0 0 15,0 0-15,0 0 0,0 0 0,0 0 0,0 25 16,0-25-16,0 0 0,0 0 0,0 0 15,0 0-15,0 25 0,0-25 0,0 0 16,0 24-16,0-24 0,0 25 0,0-25 0,0 0 16,0 25-16,0 0 0,0-25 15,0 0-15,0 25 0,0-1 16,0-24-16,0 0 0,0 25 0,0-25 15,0 0-15,0 25 0,0-25 0,0 0 16,0 0-16,0 0 0,0 25 16,0-25-16,0 0 0,25 0 0,-25 0 0,0 0 15,0 0-15,0 25 0,0-25 0,0 0 16,0 0-16,0 0 0,0 25 15,-25-25-15,25 0 0,0 0 0,0 0 16,0 0-16,0 0 0,0 0 0,0 0 0,0 0 16</inkml:trace>
  <inkml:trace contextRef="#ctx0" brushRef="#br0" timeOffset="13847.792">8086 2604 0,'0'0'0,"0"-24"0,0 24 0,25 0 15,-25 0-15,25 0 0,-25-25 16,25 25-16,-25 0 0,49 0 15,1 0 1,-25 0-16</inkml:trace>
  <inkml:trace contextRef="#ctx0" brushRef="#br0" timeOffset="14259.8155">8582 2456 0,'0'0'0,"0"0"16,0 0-16,0 0 15,0 0-15,-24 0 0,24 0 16,-25 0-16,25 24 0,-25-24 0,25 0 16,-25 25-16,0-25 0,25 25 15,0-25-15,-24 0 0,24 25 16,0-25-16,0 25 0,0-25 0,0 24 15,0-24-15,0 0 0,0 0 0,0 0 16,24 0-16,-24 0 0,0 0 16,50 0-16,-50 0 0,25 0 0,-25-24 15,25 24-15,-25 0 0,24-25 16,1 25-16,-25-25 15,25 0-15,-25 0 0,0 25 16,0 0-16,0-24 0,0 24 16,0 0-16,-25 0 0,25 0 0,0 0 15,-25 0-15,1 0 0</inkml:trace>
  <inkml:trace contextRef="#ctx0" brushRef="#br0" timeOffset="15253.8724">6003 3150 0,'0'0'0,"0"0"16,0 0-16,0 0 0,0 0 16,0 0-16,25 0 0,-25 0 0,0 0 0,0 0 15,0 0-15,24 0 16,26 25-16,-50-25 0,50 0 15,-26 0-15,1 0 0,0 0 0,25 0 16,-1 0-16,-24 0 0,74 0 16,-74 0-16,25 0 0,49-25 15,-50 25-15,1 0 16,74-25-16,-74 25 0,-25 0 0,24 0 15,-24 0-15,25 0 0,-26 0 16,26-24-16,49 24 0,-49 0 16,-25 0-16,24-25 0,75 25 0,-99 0 15,0 0-15,24 0 0,-24-25 0,0 25 16,25 0-16,-26 0 0,1 0 15,0 0-15,25 0 0,-1-25 0,-24 25 16,0 0-16,49 0 0,-49 0 16,25-25-16,-1 25 0,-24 0 15,0 0-15,25 0 0,-26-24 0,1 24 16,0 0-16,25 0 0,-26 0 0,-24 0 0,25 0 15,-25 0-15,25 0 0,-25 0 16,25 0-16,0 0 0,-25 0 0,0 0 16,24 0-16,-24 0 0,0 0 15,25 0-15,-25 0 0,25 0 16,-25 0-16,25 0 0,-25 0 0,0 0 15,25 0-15,-25 0 0,0 0 0,0 0 16,0 0-16,0 0 0,24 0 0,-24 0 0,0 0 16,0 0-16,0 0 0,0 0 0,0 0 15,-24 0-15,24 0 0,0 0 16,0 0-16,-25 0 0,25 0 0,0 24 15,0-24-15,0 0 0,0 0 16,25-24-16,-25 24 0,24 0 16</inkml:trace>
  <inkml:trace contextRef="#ctx0" brushRef="#br0" timeOffset="16239.9288">7144 3299 0,'0'0'0,"0"0"0,0 0 15,0 0-15,0 0 0,25 0 0,-25 0 16,0 0-16,24 0 16,-24-25-16,50 25 0,-25 0 15,-25 0-15,25 0 0,-1-25 16,-24 25-16,25 0 0,-25 0 0,0 0 0,0 0 15,25 0-15,-25-24 0,0 24 16,0 0-16,0 0 0,0 0 0,0 0 16,0 0-16,0 0 0,0 0 15,0 0-15,0 0 0,0 0 0,0 0 16,0 0-16,0 0 0,0 0 0,0 0 15,0 0-15,-25 0 0,25 0 16,0 0-16,0 0 0,0 0 0,0 0 16,0 0-16,0 0 0,0 0 15,0 0-15,-25 24 0,25-24 0,0 0 16,0 25-16,0-25 0,0 0 0,0 25 15,0-25-15,0 0 0,0 25 0,0-25 16,0 0-16,0 0 0,0 25 0,0-25 0,0 0 16,0 0-16,0 24 0,0-24 15,25 0-15,-25 25 0,0-25 0,0 0 0,0 25 16,0-25-16,0 0 0,0 0 0,0 0 15,0 25-15,0-25 0,0 0 0,0 0 16,0 0-16,0 0 0,0 0 0,0 0 16,0 25-16,0-25 0,0 0 0,0 0 0,0 0 15,0 0-15,0 0 0,0 0 0,0 0 16,0 0-16,0 0 0,0 0 0,0 0 15</inkml:trace>
  <inkml:trace contextRef="#ctx0" brushRef="#br0" timeOffset="16614.9503">7169 3473 0,'0'0'0,"0"0"0,0 24 0,0-24 15,0 0-15,0 0 0,0 0 0,0 0 16,0 0-16,0 0 0,0 0 0,0 0 0,0 0 15,24 0-15,-24 0 0,0 0 16,0 0-16,25 0 0,-25 0 16,25 0-16,0 0 0,0 0 15,-25 0-15,24 0 0,1 0 0,-25 0 0,25 0 16,0 0-16,0-24 0,-25 24 0,49 0 15,-49 0-15,25 0 0,0 0 16,-25 0-16,25 0 16,-25 0-16,0 0 0,0 0 0,0 0 0,0 0 15,0 0-15,0 0 0,-25 0 16</inkml:trace>
  <inkml:trace contextRef="#ctx0" brushRef="#br0" timeOffset="17297.9894">9550 2530 0,'0'0'0,"0"0"0,0 0 16,0 0-16,0 0 15,0 0-15,0 0 0,0 0 0,0 0 16,0 0-16,0 0 0,0 0 16,0 0-16,0 0 0,0 0 0,0 0 0,0 0 15,-25 25-15,25-25 0,0 0 0,0 0 16,0 25-16,0-25 15,0 24-15,0-24 0,0 25 0,0-25 16,0 50-16,0-50 0,0 25 0,0-25 16,0 25-16,0-1 0,0-24 15,0 25-15,0-25 0,0 25 0,0-25 0,0 0 16,0 25-16,0 0 15,0-25-15,0 0 0,0 0 16,0 0-16,-25 24 0,25-24 16,0 25-16,-25-25 0,25 0 0</inkml:trace>
  <inkml:trace contextRef="#ctx0" brushRef="#br0" timeOffset="17526.0024">9302 2778 0,'0'0'0,"0"0"0,0 0 15,0 0-15,0-25 0,0 25 16,25 0-16,-25 0 0,24 0 0,-24 0 15,25 0-15,-25 0 0,25 0 0,0 0 16,0 0-16,-1 0 16,1 0-16,-25 0 0,25 0 0</inkml:trace>
  <inkml:trace contextRef="#ctx0" brushRef="#br0" timeOffset="17995.0291">9798 2604 0,'0'0'0,"0"0"0,25 0 16,-25-24-16,24 24 0,-24 0 0,25 0 15,-25 0-15,0 0 0,25 0 16,-25-25-16,0 25 16,0 0-16,0 0 15,0 0-15,0 0 0,0 0 0,0 0 0,0 0 16,0 0-16,0 0 0,0 0 15,0 0-15,0 0 0,0 0 16,0 0-16,0 0 16,0 0-16,0 0 0,0 0 15,0 0-15,-25 0 0,25 25 16,0-25-16,0 0 0,0 0 0,0 24 15,0 1-15,0-25 0,0 0 0,0 25 16,0-25-16,0 25 0,0 0 16,0-25-16,0 0 0,0 25 0,0-25 15,0 0-15,0 24 16,0-24-16,0 25 0,0-25 0,0 0 0,0 25 15,0-25-15,0 25 16,0-25-16,0 0 0,0 0 0,0 25 16,0-25-16,0 0 0</inkml:trace>
  <inkml:trace contextRef="#ctx0" brushRef="#br0" timeOffset="18183.04">9748 2902 0,'25'0'0,"-25"0"0,0 0 16,0-25-16,25 25 16,0 0-16,-25 0 0,24 0 0,26 0 15,-50-24-15,50 24 0,-26 0 0,1 0 16,0 0-16,-25 0 0,25 0 15</inkml:trace>
  <inkml:trace contextRef="#ctx0" brushRef="#br0" timeOffset="22520.2881">7491 2530 0,'-25'0'15,"25"0"-15,-25 0 0,25 0 0,-24 25 16,24-25-16,-25 0 15,0 0-15,25 25 0,-25-25 0,25 0 0,0 0 16,0 0-16,-25 24 0,25-24 16,0 0-16,0 25 0,0-25 15,0 25-15,25-25 16,-25 0-16,0 0 0,25 0 0,0 25 15,-25-25-15,49 0 0,-49 0 0,25-25 16,0 25-16,-25 0 0,25 0 0,-25 0 16,25 0-16,-25-25 0,24 25 15,-24 0-15,0 0 0,0 0 0,0-25 0,0 25 16,0 0-16,0 0 0,0-24 15,0 24-15,0 0 0,-24 0 0,24-25 16,-25 25-16,0 0 16,25-25-16,-50 25 0,26 0 0,-1 0 15,0 0-15,25 0 0,-25 0 0,0 0 0,1 25 16,-1-25-16,25 0 15,-25 25-15,0-25 0,25 0 0,0 24 0,0-24 16,0 25-16,0-25 0,0 0 0,0 25 16,0-25-16,0 25 0,0-25 0,0 0 15,25 0-15,-25 25 0,0-25 0,25 0 16,-25 0-16,25 0 0,-1 0 0,-24 0 0,25 0 0,0 0 15,0 0-15,-25 0 0,25-25 16,-1 25-16,1 0 0,0-25 16,0 25-16,0 0 0,-1-25 15,-24 25-15,25 0 0,-25-25 0,0 25 0,0 0 16,0-24-16,0 24 0,-25 0 0,25 0 0,0-25 15,-24 25-15,-1 0 16,0 0-16,-25 0 0,26 0 0,-1 0 0,0 0 16,0 0-16,0 25 15,1-25-15,-1 0 0,0 24 16,25-24-16,-25 25 0,25-25 15,0 25-15,0-25 0,0 25 0,25-25 16,-25 0-16,0 25 0,25-25 0,-25 0 16,0 0-16,25 0 0,-25 0 0,24 0 0,-24 0 15,25 0-15,-25 0 0,25 0 16,-25-25-16,25 25 0,0 0 0,-1 0 15,-24-25-15,25 25 0,-25 0 16,0 0-16,25 0 0,-25-25 0,0 25 16,-25 0-16,25 0 0,0 0 15,-25 0-15,25 0 0,-24 0 0,24 0 16,-25 0-16,25 0 0,0 0 0,-25 0 15,25 25-15,0-25 16,0 0-16,-25 0 0,25 0 0,0 0 0,0 0 16,0 0-16,0 0 0</inkml:trace>
  <inkml:trace contextRef="#ctx0" brushRef="#br0" timeOffset="24146.3811">7565 2257 0,'0'0'0,"0"0"0,0 0 0,0 0 0,0 0 15,0 0-15,0 0 0,0 0 16,0 0-16,0-25 0,0 25 16,0 0-16,0 0 0,0 0 15,0 0-15,0 0 0,0 0 0,0 0 0,0 0 16,0 0-16,0 0 0,0 0 15,0 0-15,25 0 0,-25-24 16,0 24-16,0 0 0,0 0 16,25 0-16,0-25 0,-25 25 0,25 0 15,-25 0-15,24 0 16,1 0-16,-25 0 0,25-25 0,-25 25 15,0 0-15,25 25 0,-25-25 16,0 0-16,0 0 0,0 0 16</inkml:trace>
  <inkml:trace contextRef="#ctx0" brushRef="#br0" timeOffset="24713.4135">7590 2257 0,'0'0'0,"0"0"16,0 0-1,0 0-15,0 0 0,0 25 0,0-25 16,0 0-16,0 0 0,0 25 15,0-25-15,0 25 0,0-25 0,0 0 16,0 24-16,0-24 0,0 0 0,0 0 16,0 0-16,0 25 0,0-25 15,0 0-15,0 0 0,25 0 16,-25 0-16,25 0 0,-25 0 15,25 0-15,-25-25 0,24 25 0,-24 0 16,25 0-16,-25 0 0,25 0 0,-25 0 16,0 0-16,25-24 0,-25 24 15,0 0-15,0 0 0,0 0 0,0 0 16,0 0-16,0 0 0,0 0 0,0 0 15,0 24-15,0-24 0,0 0 16,0 0-16,0 0 0,0 0 0,0 0 16,0 25-16,0-25 0,0 0 0,0 0 15,0 0-15,0 25 0,0-25 0,0 0 16,0 0-16,0 0 0,0 0 0,0 0 15,0 0-15,0 25 16,-25-25-16,25 0 0,0 0 0,-25 0 16,25 0-16,-25 0 0,25 0 0,-24 25 15,24-25-15,-25 0 0,0 0 0,25 0 16,-25 0-16,25 0 0,-25 0 0,25 0 15,-24 0-15,-1 24 0,25-24 0,-25 0 16,25 0-16,0 0 0,-25 0 0,25 0 16,0 0-16,-25 0 0,25 0 0,0 0 15</inkml:trace>
  <inkml:trace contextRef="#ctx0" brushRef="#br0" timeOffset="29546.6899">10319 2629 0,'0'0'0,"0"0"16,0 0-16,0 0 16,0 0-16,0 0 15,25 0-15,-1 0 16,26 0-16,-50 0 0,25-25 0,0 25 15,-1 0-15,-24 0 0,25 0 0,-25 0 16,25 0-16,0 0 0,0 0 0,-1 0 16,-24 0-16,0 0 0,25 0 15,0 0-15,-25 0 0,0 0 0,25 0 16,-25 0-16,0 0 15</inkml:trace>
  <inkml:trace contextRef="#ctx0" brushRef="#br0" timeOffset="29884.7093">10567 2456 0,'0'0'0,"0"0"16,0 0-16,25 0 0,-25 0 0,0 0 15,0 0-15,0 0 0,24 0 16,-24 0-16,25 0 0,-25 0 0,0 0 16,25 0-16,-25 0 0,25 0 0,-25 0 0,25 0 15,-25 24-15,24-24 0,-24 0 16,0 0-16,0 25 0,25-25 15,-25 0-15,0 25 0,0-25 16,0 25-16,0-25 0,0 0 0,0 0 16,0 25-16,0-25 0,0 0 0,0 24 15,0-24-15,-25 0 16,25 0-16,0 25 0,-24-25 0,24 0 15,0 0-15,-25 0 0,25 25 16,-25-25-16,25 0 0,0 0 16</inkml:trace>
  <inkml:trace contextRef="#ctx0" brushRef="#br0" timeOffset="30165.7254">10988 2456 0,'0'0'16,"0"0"-16,0 0 0,0-25 0,0 25 16,0 0-16,0 0 0,0 25 0,0-25 15,0 0-15,0 0 16,0 0-16,0 0 0,0 24 15,0 1-15,0-25 0,0 0 16,0 50-16,0-25 0,0-25 16,0 24-16,0-24 0,-24 25 0,24 0 15,0-25-15,0 25 16,-25 0-16</inkml:trace>
  <inkml:trace contextRef="#ctx0" brushRef="#br0" timeOffset="30541.7469">11187 2505 0,'0'-25'15,"0"25"-15,0 0 0,0 0 0,0 0 16,0-24-16,-25 24 0,25 0 16,0 0-16,0 0 0,-25 0 0,25 24 15,-25-24-15,25 0 0,0 25 0,-24-25 16,24 0-16,0 25 0,-25-25 0,25 0 15,-25 25-15,25-25 0,0 25 0,0-25 16,0 0-16,0 0 0,25 24 0,-25-24 0,0 0 16,25 0-16,-25 0 0,24 0 15,1 0-15,-25 0 0,25 0 0,-25 0 16,25-24-16,0 24 0,-25 0 15,25-25-15,-25 25 0,24-25 0,-24 25 16,0 0-16,0 0 0,0-25 0,0 25 16,0 0-16,0 0 0,0 0 15,-24 0-15,24 0 0</inkml:trace>
  <inkml:trace contextRef="#ctx0" brushRef="#br0" timeOffset="33849.9361">7516 9252 0,'0'0'0,"0"0"16,0 0-16,0 0 0,0 0 0,0 0 0,0 0 15,0 0-15,0 0 0,0 0 0,0 0 16,25 0-16,-25 0 0,0 0 0,0 0 0,0 0 15,0 0-15,24 0 16,-24 0-16,25 0 0,0 0 16,25 0-16,-26 0 15,1 0-15,0 0 0,0 0 16,-25 0-16,25 0 0,-25 0 0,24 0 15,1 0-15,0-25 0,-25 25 16,25 0-16,0 0 0,-1 0 16,1 0-16,0 0 0,0 0 15,0 0-15,0 0 0,-25 0 0,24 0 0,1 0 16,-25-24-16,25 24 0,0 0 0,0 0 15,-25 0-15,49 0 0,-24 0 16,0 0-16,0 0 0,-1 0 0,1 0 16,-25 0-16,25 0 0,0 0 0,-25-25 15,25 25-15,-1 0 0,-24 0 0,25 0 16,0 0-16,-25 0 0,25 0 0,0 0 0,-1 0 15,-24 0-15,25 0 0,0 0 0,0-25 16,-25 25-16,25 0 0,-25 0 0,24 0 16,-24 0-16,25 0 0,0 0 0,-25 0 0,0 0 15,25 0-15,0 0 16,-1 0-16,1 0 0,-25 0 15,25 0-15,0 0 0,-25 25 0,25-25 16,-1 0-16,-24 0 0,25 0 0,0 0 16,-25 0-16,0 0 0,25 0 0,-25 0 15,25 0-15,-25 0 0,0 0 0,25 0 0,-25 0 16,24 0-16,-24 0 0,0 0 0,25 0 15,-25 0-15,25 0 0,-25 0 0,0 0 16,25 0-16,-25 0 0,25 0 0,-25 0 0,24 0 16,-24 0-16,25 0 0,-25 0 15,25 0-15,0 0 0,-25-25 0,25 25 16,-25 0-16,24 0 0,1 0 0,-25 0 15,0 0-15,25 0 0,-25 0 0,0 0 0,25 0 16,-25 0-16,0 0 0,25 0 16,-25 0-16,24 0 0,-24 0 0,25 0 15,-25 0-15,25 0 0,-25 0 16,25 0-16,0 0 0,-25 0 0,0 0 15,24 0-15,-24 0 0,25 0 0,-25 0 0,25 0 16,-25 0-16,25-25 16,-25 25-16,0 0 15,0 0-15,0 0 0,25 0 0,-25 0 0,0 0 16,0 0-16,0 0 15,0 0-15,0 0 0,0 0 0,0 0 0,0 0 16,24 0-16,-24 0 0,0 0 0,0 0 16,0 0-16,0 0 15,25 0-15,-25 0 0,0 0 0,0 0 16,0 0-16,0 0 0,25 0 0,-25 0 0,0 0 15,0 0-15,0 0 0,0 0 16,0 0-16,25 0 0,-25-25 0,0 25 0,0 0 16,0 0-16,25 0 0,-25 0 0,0 0 15,0 0 1,24-24-16,-24 24 0,0 0 15,0 0-15,0 0 0,0 0 0,0 0 0,0 0 16,0 0-16,0 0 0,0 0 0,0 0 16,0 0-16,0 0 0,0 0 0,25 0 0,-25 0 15,0-25-15,0 25 0,0 0 0,0 0 16,0 0-16,25-25 0,-25 25 15,0-25-15,25 25 0,-25 0 0,0 0 16,0-25-16,0 25 0,0 0 0,0-25 0,0 25 16,25 0-16,-25 0 0,0-24 15,0 24-15,0-25 0,0 25 0,0-25 16,0 25-16,0-25 0,0 25 0,0 0 0,0-25 15,24 25-15,-24-24 0,0 24 0,0-25 16,0 25-16,0-50 0,0 25 16,0 25-16,0-24 0,0-1 15,25 25-15,-25-25 0,0 25 0,0-25 16,0 0-16,0 25 0,0-24 0,0 24 0,0 0 15,0-25-15,0 0 0,0 25 0,0 0 16,0-25-16,0 25 0,0 0 0,0-25 16,0 25-16,0-24 0,0-1 0,0 25 0,0 0 15,25-25-15,-25 25 0,0 0 0,0-25 16,0 25-16,0-25 0,0 25 0,0 0 0,0-24 15,0 24-15,0-25 0,0 25 0,0 0 16,0-25-16,0 25 0,0-25 0,0 25 16,0 0-16,0-25 15,0 25-15,0-24 0,0 24 0,0 0 16,0-25-16,0 25 0,-25 0 0,25 0 15,0-25-15,0 25 0,0 0 0,0-25 16,-25 25-16,25 0 0,0-25 16,-24 25-16,24 0 0,0 0 0,-25 0 0,25-24 15,0 24-15,-25 0 0,25 0 0,-25-25 16,25 25-16,-25 0 0,1 0 0,-1-25 15,25 25-15,-25 0 16,-25 0-16,26 0 0,-1-25 16,0 25-16,0 0 15,0 0-15,1 0 0,-1 0 0,0 0 16,25 0-16,-25 0 0,0 0 0,1 0 0,-26 0 15,25 0-15,0 0 0,1 0 0,-1 0 16,0 0-16,0 0 0,0 0 0,1 25 16,-1-25-16,0 0 0,-25 0 0,26 0 0,-1 0 15,-25 0-15,0 25 0,1-25 0,24 0 16,0 0-16,-24 0 15,-1 25-15,-24-25 0,49 0 16,0 0-16,-25 0 0,26 0 16,-1 0-16,0 0 0,0 24 0,0-24 15,25 0-15,-24 0 0,24 0 0,-25 0 16,0 0-16,25 0 0,-25 0 0,0 0 0,1 0 0,24 0 15,-25 0-15,-25 0 16,25 0-16,-24 0 0,24 0 0,0 0 0,0 0 16,-24 0-16,24 25 0,0-25 0,0 0 15,0 0-15,1 0 0,-1 0 0,0 25 16,0-25-16,0 0 0,1 0 0,24 0 0,-25 0 15,0 0 1,0 0-16,0 25 0,1-25 0,24 0 0,-25 0 16,0 0-16,0 25 0,-24-25 15,24 0-15,0 24 0,0-24 0,0 0 16,1 0-16,24 0 0,-25 0 0,0 0 0,0 0 15,25 25-15,-25-25 0,1 0 0,24 0 16,0 0-16,-25 0 0,25 0 16,0 0-16,0 0 0,-25 0 0,25-25 15,0 25-15,0 0 16,0 0-16,0 0 0,-25 0 0,25 0 0,0 0 15,-25 0-15,25 0 0,-24 0 16,24 0-16,-25 0 0,25 0 16,-25 0-16,25 0 0,-25 0 15,25 0-15,0 25 0,-25-25 0,25 0 16,0 0-16,0 0 15,0 0-15,-24 25 0,24-25 0,0 0 0,0 25 16,0-25-16,0 25 0,0-1 0,0-24 16,0 25-16,0 0 0,0 0 0,0 0 15,0-1-15,0 1 0,0-25 0,0 50 16,0-50-16,0 49 15,0-24-15,0 0 0,24 0 0,-24 0 0,0-25 16,0 49-16,0-49 16,0 25-16,25 0 0,-25 0 0,0-1 15,0-24-15,0 25 0,0-25 0,0 25 0,0-25 16,0 25-16,25 0 15,-25-25-15,0 24 0,0-24 0,0 25 16,0 0-16,0-25 0,0 0 16,0 25-16,0-25 0,0 0 0,0 0 0,0 25 15,0-25-15,0 0 0,0 0 0,0 0 0,0 0 16,0 25-16,0-25 0,0 0 0,0 0 15,0 0-15,0 0 0,0 0 0,0 0 16,0 24-16,0-24 0,25 0 16,-25 0-16,0 0 0,25 0 0,-25 0 15,0 0-15,24 25 0,-24-25 0,25 0 0,0 0 16,-25 0-16,25 0 0,0 0 0,-1 0 15,1 25-15,0-25 0,0 0 0,0 0 16,-1 0-16,1 0 0,25 0 0,-25 0 16,-1 0-16,1 0 0,0 0 0,0-25 15,0 25-15,24 0 0,-24 0 16,0 0-16,24 0 0,-24 0 15,25 0-15,-1-25 0,-24 25 16,0 0-16,0 0 0,0 0 16,-25 0-16,49-24 0,-49 24 0,25 0 0,-25 0 15,25 0-15,-25 0 0,0 0 0,0 0 16,0-25-16,0 25 0,-25 0 15</inkml:trace>
  <inkml:trace contextRef="#ctx0" brushRef="#br0" timeOffset="39233.244">11336 8161 0,'0'0'0,"0"0"0,0-25 15,-25 25-15,25 0 0,0 0 16,0 0-16,-25 0 0,25 0 0,0 0 16,0 0-16,-25 0 0,25 0 15,0 0-15,-24 0 0,24 0 0,-25 0 16,25 0-16,-25 0 0,25 0 15,-25 0-15,25 0 0,-25 0 0,0 0 16,1 0-16,24 25 0,-25-25 0,0 0 16,25 0-16,-25 0 0,0 25 15,1-1-15,-1-24 0,25 25 16,-25-25-16,25 0 0,0 25 0,-25-25 15,25 0-15,0 25 0,0 0 16,-25-1-16,25 1 0,0-25 0,0 25 16,0-25-16,0 25 15,-24 0-15,24-1 0,0 1 0,0 0 16,0 0-16,0-25 0,0 25 0,0-1 0,0-24 15,0 25-15,0-25 0,0 25 0,0 0 16,0-25-16,0 25 16,0-1-16,0 1 0,0-25 0,0 25 0,0-25 15,0 25-15,0 0 0,0-25 0,0 24 0,24 1 16,-24-25-16,0 25 0,0 0 0,0 0 15,0-25-15,0 24 0,0 1 0,25 0 16,-25 0-16,25 0 0,-25 0 16,0-25-16,0 24 0,25-24 0,-25 25 0,0-25 15,25 25-15,-25-25 0,24 0 0,-24 25 16,25-25-16,-25 25 0,25-25 15,0 0-15,-25 24 0,0-24 0,25 0 16,-25 0-16,24 25 0,1-25 0,-25 25 16,25-25-16,0 0 15,0 25-15,-25-25 0,25 0 0,-25 0 0,24 0 16,1 0-16,-25 0 0,25 0 0,0 0 15,0 0-15,-25 0 0,24 0 0,1 0 16,0-25-16,-25 25 0,25 0 16,24 0-16,-24 0 0,-25 0 0,25 0 0,0 0 15,-25 0-15,25-25 0,-25 25 0,24 0 16,-24 0-16,25 0 0,-25 0 0,25 0 0,0-25 15,-25 25-15,25 0 0,-25 0 0,24 0 0,1-24 16,-25 24-16,25 0 0,-25-25 0,25 25 16,0 0-16,-1-25 0,-24 25 0,25-25 15,-25 25-15,25-25 16,0 1-16,-25 24 0,0-25 0,25 25 15,-25 0-15,0-25 0,0 25 0,0-25 16,24 25-16,-24 0 0,0-25 0,0 0 0,25 25 16,-25-24-16,0 24 0,0-25 0,25 25 0,-25-25 15,0 0-15,0 25 0,0-25 16,25 25-16,-25-24 0,0-1 0,0 25 0,0 0 15,0-25-15,0 25 0,0-25 0,0 25 16,0-25-16,0 1 0,0 24 0,0 0 0,0-25 16,0 25-16,0-25 0,0 25 15,0-25-15,0 25 0,0-25 0,0 25 16,0 0-16,0-24 0,0 24 0,0 0 0,0 0 15,0-25-15,0 25 0,0 0 0,-25 0 16,25-25-16,0 25 0,0 0 0,0 0 16,-25-25-16,25 25 0,0 0 15,0-25-15,-25 25 0,25 0 0,0-24 16,0 24-16,-24-25 0,24 25 0,-25 0 15,25 0-15,0-25 0,-25 25 0,25 0 16,0 0-16,-25-25 0,25 25 0,0 0 16,-25 0-16,25 0 0,0 0 0,-24 0 15,24-25-15,0 25 0,-25 0 0,25 0 0,0 0 16,-25 0-16,25-24 0,-25 24 15,25 0-15,0 0 0,-25-25 0,25 25 16,-24 0-16,24 0 0,0-25 0,-25 25 16,25 0-16,-25 0 0,25-25 15,0 25-15,-25 0 0,0 0 0,25 0 0,0 0 16,-24 0-16,24-25 0,-25 25 0,25 0 15,-25 0-15,25 0 0,0 0 0,-25 0 0,25 0 0,-25 0 16,1 0-16,24 0 16,-25 0-16,25 0 0,-25 0 0,25 0 15,0 0-15,-25 0 0,0 0 0,25 0 16,0 0-16,-24 0 0,24 0 0,-25 0 15,25 0-15,0 0 0,-25 0 16,25 0-16,0 0 0,-25 0 0,25 0 16,0 0-16,-25 25 0,25-25 0,0 0 0,0 0 15,-24 0-15,24 0 0,0 0 16,-25 0-16,25 0 0,0 0 0,-25 0 15,25 0-15,0 0 0,0 0 0,-25 0 16,25 0-16,0 0 0,0 0 0,0 0 0,0 0 16,-25 0-16,25 0 0,0 0 0,0 0 15,0 0-15,0 0 0,0 0 0,0 0 16,-25 0-16,25 0 0,0 0 15,0 0-15,0 0 16,0 0-16,0 0 0,0 0 0,0 0 16,0 0-16,0 0 0,-24 0 0,24 0 15,0 0-15,0 25 0,0-25 16,0 0-16,0 0 0,0 0 0,0 0 15,0 0-15,0 0 0,0 0 0,0 0 0,0 0 16</inkml:trace>
  <inkml:trace contextRef="#ctx0" brushRef="#br0" timeOffset="40231.301">12601 7342 0,'0'0'0,"0"0"0,0 0 0,0 0 16,0 0-16,0 0 0,0 0 15,0 0-15,0 0 0,0 0 16,0 0-16,0 0 0,0 0 15,0 0-15,25 25 0,-25-25 16,0 25-16,0-25 16,24 25-16,-24-25 0,0 24 0,0-24 15,0 25-15,0-25 0,0 0 0,0 25 0,25-25 16,-25 25-16,0-25 0,0 25 15,0-25-15,0 24 0,0 1 0,0-25 16,0 0-16,0 25 0,0-25 16,0 0-16,25 0 15,-25 0-15,25 0 0,-25 0 0,25 0 0,-25-25 16,24 25-16,1 0 0,0-25 0,0 25 15,24-24 1,26-1-16,-26 0 0,-24 25 16,0-25-16,25 25 0,-26-25 0,1 25 0,0 0 0,0-24 15,0 24-15,0 0 0,-1-25 0,1 25 16,0 0-16,0-25 0,24 25 15,-24-25-15,0 25 0,0-25 16,0 25-16,-25 0 0,0 0 16,0 0-16,24 0 0,-24 0 0,0 0 15,0 0-15,0 0 0,-24 0 0,24 0 16,0 0-16,-50 0 0,25 0 0</inkml:trace>
  <inkml:trace contextRef="#ctx0" brushRef="#br0" timeOffset="65837.7657">18504 7169 0,'0'0'16,"-25"0"-16,25 0 0,0 0 15,0 0-15,-24-25 16,24 25-16,0 0 0,0 0 0,-25 0 0,25 0 16,0 0-16,0 0 15,0 0-15,0 0 16,-25 0-16,25 0 0,0 0 15,0 0-15,0 0 0,0 0 0,0 0 0,0 0 16,0 0-16,0 0 0,0 0 16,0 0-16,0 0 0,0 0 15,0 0-15,0 0 0,0 0 16,0 0-16,0 0 0,0 0 15,0 0-15,0 0 0,0 0 0,0 0 0,0 0 16,0 0-16,0 0 0,25 0 16,-25 0-16,0 0 0,25 0 0,-25 0 0,24 0 15,1 0-15,0 0 0,-25 0 16,25 0-16,0 0 0,-25 0 0,25-25 0,-1 25 0,-24 0 15,25 0-15,-25 0 0,25 0 16,-25 0-16,25 0 0,-25 0 0,0 0 16,25 0-16,-25 0 0,0 0 0,0 0 0,0 0 15,24 0-15,-24 0 0,0 0 0,0 0 0,0 0 16,0 0-16,0 0 0,0 0 0,0 0 15,0 0-15,0 0 0,0 0 0,0 0 16,0 0-16,-24 0 16,24 0-16,0 0 0,0 0 0,0 0 0,0 0 15,0 0-15</inkml:trace>
  <inkml:trace contextRef="#ctx0" brushRef="#br0" timeOffset="66306.7919">18752 7020 0,'0'0'16,"0"0"-16,-24-25 0,24 25 16,0 0-16,0 0 0,0 0 0,0 0 15,0 0-15,0 0 0,0 0 0,0 0 16,24 0-16,-24 25 0,0-25 15,0 0-15,25 25 0,-25-25 0,25 0 16,-25 0-16,25 24 0,-25-24 16,0 0-16,25 0 0,-25 25 0,0-25 15,24 0-15,-24 0 0,0 25 0,0-25 16,25 0-16,-25 0 0,0 0 0,0 0 15,0 25 1,0-25-16,0 25 0,0-25 16,0 0-16,0 0 0,0 0 0,0 0 0,0 24 15,0-24-15,0 0 0,-25 0 0,25 0 16,0 0-16,0 25 0,-24-25 0,24 0 0,0 0 15,-25 0-15,25 25 0,0-25 16,0 0-16,0 0 0,0 0 0,0 0 16,0 0-16,0 0 0,0 0 0,0 0 15,0 0-15</inkml:trace>
  <inkml:trace contextRef="#ctx0" brushRef="#br0" timeOffset="66651.8121">19100 6995 0,'0'0'16,"0"0"-16,0 0 0,0 0 0,0 0 0,0 0 15,0 0-15,0 0 0,0 0 16,0 0-16,0 0 0,0 0 16,0 0-16,0 0 15,0 25-15,0-25 0,0 0 0,0 25 0,0-25 16,0 0-16,0 24 0,0-24 0,0 25 0,0-25 15,0 0-15,0 25 0,0-25 0,0 25 16,0-25-16,0 25 0,0-25 0,0 0 0,0 24 16,0-24-16,0 0 0,0 25 0,0-25 15,0 0-15,0 25 0,0-25 0,0 0 0,0 0 16,0 0-16,0 25 0,0-25 0,0 0 15,0 0-15,0 0 0</inkml:trace>
  <inkml:trace contextRef="#ctx0" brushRef="#br0" timeOffset="66902.8266">19100 7020 0,'0'0'0,"0"0"0,0-25 0,0 25 0,0 0 16,24 0-16,1-25 16,-25 25-16,0 0 0,25 0 0,-25 0 15,25 0-15,-25-25 0,25 25 16,-25 0-16,0 0 0,0 0 0,0 25 15,0-25-15,0 0 0,0 0 0,0 25 16,-25-25-16</inkml:trace>
  <inkml:trace contextRef="#ctx0" brushRef="#br0" timeOffset="67070.8361">19075 7144 0,'0'0'16,"0"0"-16,0 0 0,0-25 0,25 25 15,-25 0-15,24 0 0,-24 0 16,25 0-16,-25 0 0,25 0 0,-25 0 0,0 0 16,25 0-16</inkml:trace>
  <inkml:trace contextRef="#ctx0" brushRef="#br0" timeOffset="67417.8561">19348 6970 0,'0'0'0,"0"0"16,0 0-16,0 0 0,0 0 0,0 0 15,0 0-15,0 0 0,0 0 0,0 0 16,0 0-16,0 0 16,0 0-16,0 25 0,0-25 15,0 0-15,0 0 0,0 25 0,0-25 0,0 0 16,0 25-16,0-25 0,0 24 0,0-24 15,0 25-15,0-25 0,0 25 16,0-25-16,0 25 0,0-25 0,0 25 0,0-25 16,0 0-16,0 24 0,0-24 0,0 0 15,0 0-15,0 25 0,24-25 0,-24 0 16,0 0-16,0 0 0,0 0 0</inkml:trace>
  <inkml:trace contextRef="#ctx0" brushRef="#br0" timeOffset="68006.8897">19546 7069 0,'0'0'16,"0"0"-16,-25 0 0,25 0 15,-25 0-15,1 0 16,24 0-16,0 0 0,0 0 0,0 0 0,0 0 15,0 0-15,-25 25 0,25-25 16,0 0-16,0 25 0,0-25 16,0 0-16,0 25 0,0-25 0,0 0 0,0 0 15,0 25-15,0-25 0,0 0 16,0 0-16,0 0 0,25 0 15,-25 0-15,0 0 0,0 0 0,24 0 0,-24 0 16,25-25-16,-25 25 0,25 0 0,-25-25 16,25 25-16,-25 0 0,25-25 15,-25 25-15,0 0 0,0 0 0,25-25 0,-25 25 16,0 0-16,0 0 0,0 0 15,0 0-15,0 0 16,0 0-16,0 0 0,0 0 0,0 0 16,0 0-16,0 0 0,0 0 0,0 0 0,0 0 15,0 0-15,0 0 0,0 0 16,0 0-16,0 0 0,0 0 0,0 0 0,0 25 15,0-25-15,0 0 0,0 0 0,0 25 16,0-25-16,0 0 0,0 0 0,0 25 16,0-25-16,0 25 0,0-25 15,0 0-15,0 0 0,0 0 0,0 0 16,0 0-16,0 24 0,0-24 15,0 0-15,0 0 0,0 0 16,0 0-16,24 0 0,-24 0 0,0 0 16,0 0-16,0 0 0</inkml:trace>
  <inkml:trace contextRef="#ctx0" brushRef="#br0" timeOffset="68401.9117">19745 7144 0,'0'0'0,"0"0"16,0 0-16,0 0 0,0 0 15,0 0-15,0 0 0,0 0 0,0 0 16,24 0-16,-24 0 16,25 0-16,0-25 0,-25 25 0,25 0 0,0 0 15,-1 0-15,-24 0 0,50 0 16,-25 0-16,0-25 15,-1 25-15,26 0 0,-25 0 0,-25 0 16,49 0-16,-49 0 0,25 0 0,-25 0 16,0 0-16,25 0 15,-25 25-15,0-25 0,-25 0 16,25 0-16,-25 0 0,25 0 15,-24 25-15,24-25 0,0 0 0,0 0 0,-25 0 16,25 0-16,0 0 16,0 0-16,0 0 0,0 0 0</inkml:trace>
  <inkml:trace contextRef="#ctx0" brushRef="#br0" timeOffset="68969.9437">20117 7020 0,'-25'0'16,"25"0"-16,0 0 0,0 0 0,-25 0 15,25 0-15,0 0 0,0 0 0,0 0 16,0 0-16,0 0 0,0 0 0,0 0 16,0 0-16,0 0 0,0 0 15,0 0-15,0 0 0,0 0 0,0 0 16,0 0-16,0 0 0,0 0 15,25 25-15,-25-25 0,25 0 16,-25 24-16,0-24 0,24 0 0,-24 0 0,25 25 16,-25-25-16,0 0 0,25 0 0,-25 25 15,25-25-15,-25 0 0,25 0 0,-25 0 16,24 25-16,1-25 0,-25 0 15,0 25-15,25-25 0,-25 0 16,25 0-16,-25 0 0,0 0 0,0 0 0,0 24 16,0-24-16,0 0 0,0 0 0,0 0 15,0 0-15,-25 0 0,0 25 16,0-25-16,-24 0 0,49 25 15,-25-25-15,0 0 0,25 0 0,-25 0 16,25 25-16,-24-25 0,24 0 16,-25 0-16,25 25 0,0-25 0,-25 0 15,25 0-15,0 0 0,0 0 0,0 24 0,0-24 16,0 0-16,0 0 0,-25 0 0,25 0 15,0 0-15,0 0 0,0 0 0,0 0 16,0 0-16,0 0 0,0 0 0,0 0 16,0 0-16,0 0 0,0 0 0,0 0 15,0 0-15,0 0 0,0 0 0,0 0 16,0 0-16</inkml:trace>
  <inkml:trace contextRef="#ctx0" brushRef="#br0" timeOffset="302928.3265">22027 13940 0,'0'0'0,"0"-25"0,0 25 16,0 0-16,0 0 0,0 0 16,24 0-16,-24 0 0,0 0 0,0 0 15,0 0-15,0 0 0,0 0 0,0 0 16,0 0-16,0 0 0,0 0 15,0 25-15,0-25 0,25 0 16,-25 0-16,0 0 0,0 0 0,0 0 16,-25 0-16,25 0 0,0 0 0,0 0 15,0 25 1,0-25-16,-24 0 0,24 0 15,-25 0-15,25 0 0,0 0 0,0 0 0,-25 0 16,25 0-16,0 0 0,0 0 16,0 0-16,0 0 0,0 0 0,0 0 0,-25-25 15,25 25-15,0 0 16,0-25-16,0 25 0,0 0 0,0-24 15,0 24-15,0 0 0,25-25 16,-25 25-16,0 0 0,0-25 16,0 25-16,0 0 0,25 0 0,-25-25 15,0 25-15,0 0 0,0 0 0,0 0 16,25 0-16,-25 0 0,0 0 0,0 0 0,0 25 15,24-25-15,-24 0 0,0 25 16,0-25-16,0 0 0,0 0 0,0 25 0,0-25 16,0 0-16,0 0 0,0 0 15,0 24-15,0-24 0,-24 0 16,24 0-16,-25 25 0,25-25 0,0 0 15,-25 0-15,25 0 0,-25-25 0,25 25 0,0 0 16,0 0-16,0 0 0,-25 0 0,25 0 16,0-24-16,0 24 0,0 0 15,0-25-15,0 25 0,0 0 0,0-25 16,0 25-16,0 0 0,0 0 0,0-25 15,0 25-15,25 0 0,-25 0 16,0-25-16,0 25 0,25 0 0,-25 0 16,0 0-16,0 0 0,0 0 0,25-24 15,-25 24-15,0 24 0,0-24 0,0 0 16,0 0-16,0 0 0,25 0 0,-25 0 0,0 0 15,-25 25-15,25-25 0,0 0 0,0 0 16,0 25-16,0-25 0,0 0 0,0 25 16,-25-25-16,25 0 0,0 0 15,-25 25-15,25-25 0,0 0 16,0 0-16,-25 0 0,25 0 0,0 0 0,0 0 15,-24 0-15,24 0 0,0 0 0,0 0 16,0 0-16,-25 0 0,25-25 0,0 25 16,0 0-16,0-25 0,0 25 15,0 0-15,0-25 0,0 25 0,0 0 0,0 0 0,25-25 16,-25 25-16,0 0 15,0-24-15,24 24 0,-24 0 0,25 0 0,-25 0 16,0-25-16,25 25 0,-25 0 0,0 0 0,0 0 16,25 25-16,-25-25 15,0 0-15,25 0 0,-25 24 16,0-24-16,0 0 0,0 25 0,0-25 15,0 0-15,-25 25 0,25-25 0,0 25 16,-25-25-16,25 0 0,-25 25 16,25-25-16,0 0 0,-25 0 0,25 0 15,-24 0-15,24 0 0,0 0 0,0 0 0,-25 0 16,25 0-16,0 0 0,0-25 0,0 25 15,0 0-15,0 0 0,0-25 0,0 25 16,0 0-16,0-25 0,0 25 0,0 0 0,0 0 16,25-25-16,-25 25 0,0 0 15,24-24-15,-24 24 0,0 0 16,0 0-16,25-25 0,-25 25 0,0 0 0,25 0 15,-25 0-15,0 0 0,25 0 16,-25 25-16,0-25 0,0 0 0,0 0 16,25 0-16,-25 24 0,0-24 0,0 0 0,0 25 15,0-25-15,0 25 16,0 0-16,-25-25 0,25 0 0,0 0 0,0 25 15,0-25-15,0 0 0,-25 0 0,25 24 0,0-24 16,0 0-16,-25 0 0,25 0 0,0 0 16,0 0-16,-25 0 0,25 0 0,0 0 15,0-24-15,0 24 0,-24 0 0,24 0 16,0-25-16,0 0 0,0 25 0,0-25 15,0 0-15,0 25 0,0-24 0,0 24 16,0-25-16,0 25 0,0 0 0,24 0 0,-24-25 16,0 25-16,0 0 0,25 0 0,-25 0 0,0 0 15,25 0-15,-25 0 0,0 0 0,0 0 16,25 0-16,-25 0 0,0 25 0,25-25 15,-25 0-15,0 25 0,0-25 0,0 0 0,24 0 16,-24 24-16,0-24 0,0 0 0,0 25 0,0-25 16,0 0-16,-24 25 15,24-25-15,0 25 0,0-25 16,-25 25-16,25-25 0,-25 0 0,25 0 0,0 0 15,-25 24-15,25-24 0,0 0 0,0 0 0,-25 0 16,25 0-16,0-24 0,0 24 0,-24 0 16,24 0-16,0-25 15,0 0-15,0 25 0,-25 0 0,25-25 16,0 25-16,25-25 0,-25 1 15,0 24-15,0-25 0,24 25 0,-24 0 16,0 0-16,25 0 0,-25 0 0,0-25 0,25 25 16,-25 0-16,25 0 0,-25 0 0,25 0 15,-25 0-15,24 0 0,1 25 16,0-25-16,-25 0 0,25 25 0,-25-25 15,0 0-15,0 24 0,25-24 16,-25 0-16,0 25 0,0-25 0,0 0 0,0 25 0,-25-25 16,25 25-16,-25-25 0,25 25 15,-25-25-15,25 0 0,-25 0 0,25 24 0,-24-24 16,24 0-16,-25 0 0,0 0 0,25 0 15,-25 0-15,25 0 0,0 0 0,-25 0 0,25 0 16,0 0-16,-24 0 0,24-24 0,0 24 16,0 0-16,0-25 0,0 25 0,0 0 15,0-25-15,0 25 0,0-25 16,0 25-16,0 0 0,0 0 0,24 0 15,-24-25-15,25 25 0,-25 0 0,0 0 0,25 0 16,-25 0-16,25 0 0,-25 0 0,25 0 16,-25 0-16,24 25 0,-24-25 0,0 0 15,25 0-15,-25 25 0,0-25 0,0 25 16,25-25-16,-25 25 15,-25-25-15,25 24 0,0-24 0,-25 0 0,25 25 16,0-25-16,-24 0 0,-1 0 16,25 25-16,-25-25 0,25 0 0,-25 0 0,25 0 15,0 0-15,-25 0 0,25 0 0,0-25 0,-24 25 16,24 0-16,0 0 0,0 0 0,0-25 15,0 25-15,-25 0 0,25-24 0,0 24 0,0 0 16,25 0-16,-25-25 0,0 25 16,0-25-16,0 25 0,0 0 0,0 0 15,24 0-15,-24 0 0,0-25 0,0 25 0,0 0 16,0 0-16,0 25 0,0-25 0,0 0 15,25 0-15,-25 0 0</inkml:trace>
  <inkml:trace contextRef="#ctx0" brushRef="#br0" timeOffset="304238.4014">22101 13519 0,'0'0'16,"0"0"-16,-25 0 0,25 0 15,0 0-15,0 0 16,0 0-16,0 0 0,0 0 0,-25 0 15,25 0-15,0 0 0,0 0 0,-24 0 0,24 0 0,0 0 16,-25 0-16,25 0 0,-25 0 16,25 0-16,-25 0 0,25 24 15,-25-24-15,25 0 0,0 0 0,-24 0 0,24 0 16,0 0-16,-50 25 15,50 0-15,0-25 0,-25 0 0,25 25 16,-25-25-16,25 0 0,0 25 0,-24-25 0,24 0 0,0 24 16,-25-24-16,25 0 0,0 25 0,0-25 15,-25 0-15,25 25 0,0-25 16,0 25-16,0-25 0,-25 0 0,25 25 15,0-1-15,0-24 0,0 25 16,0 0-16,0 0 0,0-25 0,0 25 0,0-25 16,25 24-16,-25-24 0,0 25 15,0 0-15,0-25 0,25 25 0,-25-25 16,0 25-16,0-25 15,25 24-15,-25-24 0,0 25 0,0-25 0,0 0 16,24 0-16,-24 25 0,0-25 0,0 0 16,0 25-16,25-25 0,-25 0 0,0 25 0,0-25 15,0 0-15,25 0 0,-25 24 0,0-24 16,25 0-16,-25 0 0,25 0 0,-25 25 15,0-25-15,24 0 0,-24 0 16,25 0-16,0 0 0,-25 0 0,25 0 0,-25 0 16,25 0-16,-25 0 0,24 0 0,1 0 15,-25 0-15,0 0 0,25 0 0,-25 0 16,25 0-16,0 0 0,24 0 15,-49 0-15,25 0 0,-25 0 0,25-25 16,0 25-16,-25 0 0,24 0 0,1 0 16,0-24-16,-25 24 0,25 0 15,0 0-15,-25 0 0,24-25 0,-24 25 16,25 0-16,-25 0 0,0 0 0,0-25 0,25 25 15,-25 0-15,25 0 0,-25-25 16,0 25-16,0 0 0,0-25 0,25 25 0,-25 0 16,0-24-16,0 24 0,0 0 0,24-25 0,-24 25 15,0 0-15,0-25 0,0 25 16,0-25-16,0 25 0,25-25 0,-25 25 15,0 0-15,0-24 0,0 24 0,0 0 16,0-25-16,0 25 0,0-25 0,0 25 0,0 0 16,0 0-16,-25-25 0,25 25 15,0-25-15,0 25 0,0-24 0,0 24 16,0 0-16,-24-25 0,24 25 15,0 0-15,0-25 0,0 25 0,0-25 0,-25 25 16,25 0-16,0-25 0,0 25 0,0 0 16,-25-24-16,25 24 0,0-25 15,-25 25-15,25-25 0,0 25 0,-25 0 16,25 0-16,0-25 0,0 25 0,0 0 15,-24 0-15,24 0 0,0 0 0,0 0 16,-25 0-16,25 0 0,-25-25 0,25 25 0,0 0 16,-25 0-16,25 0 0,0 0 15,-25 0-15,25 0 0,-24 0 0,24 0 0,0 0 16,0-24-16,-25 24 0,25 0 15,0 0-15,-25 0 0,25 0 0,0-25 16,-25 25-16,25 0 0,0 0 0,0 0 16,-25 0-16,25 0 0,0 0 0,0 0 15,-24 0-15,24 0 0,0 0 0,-25 0 0,25 0 16,-25 0-16,25 0 0,0 0 15,-25 0-15,0 0 0,25 0 0,-24 25 0,24-25 16,-25 0-16,25 0 0,0 0 0,-25 0 16,25 0-16,-25 24 0,25-24 0,0 0 0,-25 0 15,25 0-15,0 25 0,-24-25 0,24 0 16,0 0-16,0 0 0</inkml:trace>
  <inkml:trace contextRef="#ctx0" brushRef="#br0" timeOffset="318342.2081">19869 14684 0,'0'0'0</inkml:trace>
  <inkml:trace contextRef="#ctx0" brushRef="#br0" timeOffset="377073.5673">22423 12998 0,'0'0'0,"0"0"0,0 0 16,0 0-16,0 0 0,0 0 15,0 0-15,0 0 0,0 0 16,0 0-16,0 0 0,0 0 15,0 0-15,0 0 0,0 0 0,0 0 16,0 24-16,0-24 16,-49 0-1,24 25-15,25-25 0,-25 0 0,25 0 0,-25 0 0,1 25 16,24-25-16,0-25 0,-25 25 15,25 0-15,0 0 0,0 0 0,-25 0 16,25-25-16,0 25 0,25 0 0,-25-24 16,0 24-16,0 0 0,25 0 15,-25-25-15,0 25 0,24 0 0,-24 0 0,25 0 0,-25 0 16,0-25-16,0 25 0,25 25 0,-25-25 15,0 0-15,25 0 0,-25 0 0,0 0 16,0 0-16,0 25 0,0-25 0,0 0 16,0 0-16,0 0 0,0 24 0,-25-24 15,25 0-15,-25 25 0,25-25 16,-25 0-16,1 0 0,24 25 0,-25-25 15,0 0-15,0 0 0,25 0 0,0 0 0,-25 0 16,25 0-16,0 0 16,-24 0-16,24-25 0,0 25 0,24 0 15,-24-25-15,0 25 0,25-24 0,0 24 16,0 0-16,-25-25 0,25 25 15,-25 0-15,24 0 0,-24 0 0,25 0 0,-25-25 0,25 25 16,-25 0-16,0 0 0,25 0 0,-25 0 16,0 0-16,0 25 0,0-25 0,0 0 0,0 0 15,0 0-15,0 25 0,0-25 0,0 0 16,0 24-16,-25-24 0,0 25 15,0 0-15,1-25 0,24 0 0,-25 25 16,25-25-16,-25 0 0,0 0 0,25 25 16,-25-25-16,25 0 0,0 0 0,-24 0 15,24 0-15,0 0 0,0-25 0,0 25 16,0-25-16,24 25 0,-24 0 0,0-25 15,25 25-15,-25-25 0,25 25 0,-25 0 0,25-24 0,-25 24 16,25 0-16,-25-25 0,24 25 16,-24 0-16,0 0 0,25 0 0,0 0 15,-25 0-15,0 0 0,0 0 0,25 0 0,-25 0 16,0 0-16,0 0 0,0 25 0,0-25 15,0 0-15,0 0 0,0 24 16,-25-24-16,25 0 0,0 0 0,-25 25 0,25-25 16,0 0-16,0 0 0,-25 0 0,25 0 15,-24 0-15,24 0 0,0 0 0,0 0 16,0 0-16,-25 0 15,25 0-15,0-25 0,0 25 0,0 0 16,0-24-16,0 24 0,0 0 0,0 0 16,0 0-16,0 0 0,0 0 15,0 0-15,0 0 0,25 0 16,-25 0-16</inkml:trace>
  <inkml:trace contextRef="#ctx0" brushRef="#br0" timeOffset="378145.6286">22374 12700 0,'0'0'0,"0"0"0,0 0 0,0 0 16,-25-25-16,25 25 0,-25 0 15,25 0-15,0 0 0,-25 0 0,25 0 16,-24 0-16,-1 0 15,25 0-15,-50 0 0,50 0 0,-25 0 16,1 0-16,24 0 0,-25 0 0,25 25 16,-25-25-16,0 0 0,25 0 0,-25 25 15,1-25-15,-1 25 0,25-25 16,-25 24-16,25-24 0,-25 25 0,25 0 15,-25-25-15,25 25 0,0-25 0,-24 25 16,24-1-16,0-24 0,0 25 16,0 0-16,0 0 0,0 0 0,0-25 15,0 24-15,0-24 0,0 25 0,0-25 16,0 25-16,24-25 0,-24 50 15,0-50-15,0 24 0,0-24 0,25 0 0,-25 25 16,0-25-16,0 0 0,0 25 0,0-25 16,25 0-16,-25 25 0,0-25 0,0 0 15,0 25-15,25-25 0,-25 0 0,0 25 16,25-25-16,-25 0 0,0 0 0,24 24 15,-24-24-15,25 0 0,-25 0 16,25 0-16,-25 25 0,25-25 16,-25 0-16,25 0 0,-25 0 0,24 0 0,1 0 15,-25 0-15,25 0 0,-25 0 0,25 0 0,0 0 16,-25 0-16,24 0 0,-24 0 0,25 0 0,-25 0 15,25 0-15,-25 0 0,25 0 0,-25 0 16,25-25-16,-25 25 0,24 0 0,-24 0 16,25 0-16,0 0 0,0-24 0,-25 24 15,25 0-15,-25 0 0,24-25 0,-24 25 0,25 0 16,-25 0-16,25 0 0,-25-25 15,25 25-15,0 0 0,-25-25 0,24 25 16,-24 0-16,0 0 0,0 0 0,25-25 16,-25 25-16,0-25 0,0 25 0,25 0 0,-25-24 15,0 24-15,25 0 0,-25-25 16,0 25-16,0 0 0,0-25 0,0 25 15,25 0-15,-25-25 0,0 25 0,0 0 16,0 0-16,0-25 0,0 25 0,0 0 16,0-24-16,0 24 0,-25 0 0,25-25 15,0 25-15,0-25 0,0 25 0,0 0 16,0-25-16,0 25 0,-25-25 15,25 25-15,0 0 0,0-24 0,0 24 16,0 0-16,-25-25 0,25 25 16,0 0-16,-25-25 0,25 25 15,0-25-15,0 25 0,0 0 0,0 0 0,-24-25 0,24 25 16,0 0-16,0 0 0,0 0 0,0-24 15,0 24-15,-25 0 0,25 0 0,0-25 16,0 25-16,0 0 0,0 0 0,-25 0 16,25 0-16,0 0 0,0-25 0,0 25 15,-25 0-15,25 0 0,0 0 16,0 0-16,0-25 0,-25 25 0,25 0 0,0 0 15,0 0-15,0 0 0,0-25 0,-24 25 16,24 0-16,0 0 0,-25 0 0,25-24 16,0 24-16,-25 0 0,25 0 15,-25 0-15,25 0 0,-25 0 0,1 0 16,-1 0-16,25 0 0,-25 0 0,0 0 15,0 0-15,1 0 0,24 0 0,-25 0 0,-25 0 16,25 24-16,1-24 0,-1 0 16,0 25-16,-74 0 0,74 0 0,-25-25 0</inkml:trace>
  <inkml:trace contextRef="#ctx0" brushRef="#br0" timeOffset="392218.4336">22796 12551 0,'0'0'0,"0"0"16,0 0-16,0 0 16,0 0-16,0 0 0,0 0 0,0 0 15,0 0-15,0 0 0,0 0 0,0 0 16,-25 0-16,25 0 0,0 25 15,0-25-15,0 0 0,-25 0 0,25 0 16,0 0-16,-25 25 0,25-25 0,0 0 16,0 0-16,-25 0 15,25 0-15,0 0 0,0 0 16,0 0-16,0 0 0,0 0 0,0 0 0,0 0 15,0 0-15,0 0 0,0 0 0,0 0 16,0 0-16,0 0 0,0 0 0,0 0 16,0 0-16,0 0 0,0 0 15,25-25-15,-25 25 0,0 0 16,0 0-16,0-25 0,25 25 0,-25-25 15,0 25-15,0 0 0,25-24 0,-25 24 16,0-25-16,25 0 0,-25 0 0,0 25 0,0-25 16,24 1-16,-24 24 0,0-25 0,25 0 15,-25 25-15,0-25 0,0 0 0,25 25 0,-25-24 16,0 24-16,25-25 0,-25 25 0,0-25 15,0 25-15,0 0 0,25-25 0,-25 25 16,0 0-16,0-25 0,24 25 0,-24 0 16,0 0-16,0-25 0,0 25 0,0 0 15,0 0-15,25 0 0,-25 0 16,0-24-16,0 24 0,0 0 0,0 0 15,0 0-15,25 0 0,-25 0 16,0 0-16,0 0 0,0 0 0,0 0 0,0 0 16,-25 0-16,25 0 15,0 0-15,0 0 0,0 0 0,0 0 0,0 0 16,0 0-16,0 24 0,0-24 0,0 0 15,0 0-15</inkml:trace>
  <inkml:trace contextRef="#ctx0" brushRef="#br0" timeOffset="392682.4601">23044 11857 0,'0'0'15,"0"0"-15,0 0 0,0 0 16,0 0-16,0 0 0,0 0 0,-25 24 15,25-24-15,0 0 0,0 0 16,0 0-16,0 0 0,0 25 0,-25-25 16,25 0-16,0 0 0,0 0 15,0 0-15,0 25 0,-25-25 0,25 0 0,0 0 16,0 0-16,-25 0 0,25 25 0,0-25 0,0 0 15,0 0-15,-24 0 0,24 0 0,0 0 16,0 25-16,0-25 0,0 0 0,0 0 0,0 0 16,0 0-16,0 0 0,0 0 0,0 0 0,0 0 15,0 0 1,0 0-16,0 0 0,0 0 0</inkml:trace>
  <inkml:trace contextRef="#ctx0" brushRef="#br0" timeOffset="393274.494">23044 11931 0,'0'-25'0,"0"25"16,0 0-16,0 0 0,0 0 0,0 0 15,0 0-15,0 0 0,-25 0 16,25 0-16,0 0 0,-25 0 16,25 0-16,0 0 0,-25 0 0,25 0 15,-25 25-15,25-25 0,-24 0 0,-1 25 0,25-25 16,-25 0-16,0 25 15,25-25-15,-25 24 0,25-24 0,-24 25 16,24-25-16,-25 25 0,0 0 0,25 0 16,0-25-16,0 24 0,0-24 0,0 0 15,0 25-15,0-25 0,0 25 0,0 0 0,0-25 16,0 0-16,0 25 0,0-25 0,25 25 15,-25-25-15,0 24 0,0-24 0,25 25 16,-25-25-16,0 25 0,0-25 0,24 25 0,-24-25 16,25 0-16,-25 25 0,25-25 0,-25 0 0,25 0 15,-25 0-15,49 0 0,-24 0 0,0-25 16,0 25-16,0 0 15,24-25-15,-49 0 0,25 25 0,0-25 0,0 25 16,-25-24-16,24 24 0,1-25 16,-25 0-16,25 0 0,-25 25 0,0-25 0,25 0 15,-25-24-15,0 49 0,0-25 16,0 0-16,0 25 0,-25-25 0,25 25 15,0-24-15,0 24 0,-25 0 0,25-25 0,-25 25 16,25-25-16,-24 25 0,24-25 0,-25 25 16,0-25-16,25 25 0,-50-24 15,50 24-15,-24 0 0,24 0 0,-25 0 16,25 0-16,-25 0 0,25 0 0,-25 0 0,25 0 0,-25 0 15,25 0-15,0 0 0,-24 0 0,24 24 16,0-24-16,-25 0 0,25 25 0,0-25 16,0 25-16,0 0 0,0-25 0</inkml:trace>
  <inkml:trace contextRef="#ctx0" brushRef="#br0" timeOffset="393764.522">23019 12179 0,'0'0'0,"0"0"0,0 0 15,0 0-15,0 0 0,0 0 0,0 0 16,0 0-16,0 0 16,0 0-16,0 0 0,0 25 0,-25-25 15,25 0-15,-25 0 0,25 0 16,0 0-16,-25 25 0,25-25 0,0-25 0,-24 25 15,24 0-15,0 0 0,-25 0 0,25 0 16,0-25-16,0 0 0,0 25 16,0 0-16,0-25 0,0 25 0,25 0 0,-25-24 0,0 24 15,0 0-15,0 0 0,24-25 16,1 25-16,-25 0 15,25 0-15,-25 25 0,25-25 0,-25 0 16,0 0-16,25 24 0,-25-24 0,0 0 16,0 0-16,0 0 0,0 0 0,-25 25 15,25-25-15,0 0 0,0 0 0,-25 0 0,25 0 0,0 0 16,-25 0-16,25 0 0,0 25 15,0-25-15,-25-25 0,25 25 0,0 0 0,0 0 16,0 0-16,-24 0 0,24 0 0,0-25 0,0 25 16,0 0-16,0 0 0,0-24 0,0 24 15,0 0-15,0 0 0,24-25 0,-24 25 16</inkml:trace>
  <inkml:trace contextRef="#ctx0" brushRef="#br0" timeOffset="445628.4885">19447 8533 0,'0'0'15,"0"0"-15,0 0 0,0 0 0,0 0 16,25 0 0,-25 0-16,0 0 0,0 0 0,0 0 15,-25 0-15,25 0 0,0 0 16,0 0-16,0 0 0,0 0 0,-25 25 15,25-25-15,0 0 0,0 0 0,-25 24 16,25-24-16,-25 0 16,25 0-16,0 0 0,-24 0 0,24 0 15,0 0-15,0-24 0,0 24 16,0 0-16,0 0 0,0 0 15,24-25-15,-24 25 0,0 0 0,0 0 0,25 0 16,-25 0 0,25-25-16,-25 25 0,25 25 0,-25-25 15,0 0-15,0 0 0,0 0 0,0 0 16,0 0-16,0 0 15,0 25-15,0-25 0,-25 0 0,25 0 0,0 24 16,-25-24-16,25 0 0,-25 0 16,25 0-16,-24 0 0,24 0 0,0 0 15,0 0-15,-25 0 0,25 0 0,0 0 0,0 0 16,0 0-16,0-24 0,0 24 15,0 0-15,0 0 0,25-25 16,-25 25-16,0 0 0,0 0 16,24 25-16,-24-25 0,0 0 0</inkml:trace>
  <inkml:trace contextRef="#ctx0" brushRef="#br0" timeOffset="446170.5195">19348 8979 0,'0'0'0,"0"0"0,0 0 0,0 0 16,0 0-16,24 0 0,-24 0 0,0 0 15,0 0-15,0 0 0,0 0 0,25 0 16,-25 0-16,0 0 0,0 0 0,0 0 15,0 0-15,0 0 0,0 0 0,0 0 0,0 0 16,0 0-16,-25 25 0,25-25 0,0 0 0,0 0 16,-24 0-16,24 0 0,0 0 0,0 0 15,0 0-15,0 0 0,0 0 0,0 0 16,-25 0-16,50 0 0,-25-25 15,0 25-15,0 0 0,0 0 0,0 0 16,0 0-16,0 0 0,24 0 0,-24 0 16,0-25-16,0 25 0,25 0 0,-25 25 0,0-25 15,0 0-15,25 0 0,-25 0 0,0 0 16,0 0-16,0 0 0,0 0 15,0 25-15,0-25 0,0 0 0,-25 0 16,25 0-16,0 0 0,0 0 0,0 0 0,-25 25 16,25-25-16,0 0 0,0 0 0,0 0 15,0 0-15,0 0 0,0-25 16,0 25-16,0 0 0,0-25 0,0 25 15,0 0-15,0 0 0,25-25 16,-25 25-16,0 0 0,0 0 0,25 0 16,-25 0-16,0 0 0</inkml:trace>
  <inkml:trace contextRef="#ctx0" brushRef="#br0" timeOffset="446604.5443">19323 9451 0,'0'0'0,"0"0"0,0 0 0,0 0 16,0 0-16,0-25 0,0 25 16,0 0-16,0 0 0,25 0 0,-25 0 15,0 0-15,0 0 0,0 0 16,0 0-16,0 0 0,0 0 15,0 0-15,0 0 0,0 0 16,0 25-16,0-25 0,0 0 0,0 0 0,0 0 16,0 0-16,0 0 0,0 0 0,-25-25 15,25 25 1,25-25-16,-25 25 0,0 0 15,0 0-15,0 0 0,0-25 0,0 25 16,0 0-16,0 0 0,0 0 0,0 0 16,0 0-16,0 0 0,0 25 15,24-25-15,-24 0 0,0 0 0,0 0 0,0 0 16,0 0-16,0 25 15,0-25-15</inkml:trace>
  <inkml:trace contextRef="#ctx0" brushRef="#br0" timeOffset="447009.5675">19348 9748 0,'0'0'16,"0"0"-16,0 0 0,0 0 16,0 0-16,24-25 0,-24 25 15,0 0-15,0 0 16,0 0-16,0 0 15,0 0-15,0 0 0,0 0 0,0 0 16,0 0-16,0 0 16,0 0-16,-24 0 0,24 0 0,0 0 15,0 0-15,0 0 0,0 0 0,0 0 16,0 0-16,0 0 15,0 0-15,0 0 0,0 0 0,0 0 16,0 0-16,0 0 0,0 0 0,0 0 16,0 0-16,0 0 15,0 0-15,0 0 0,0-24 16,0 24-16,0 0 0,0 0 0,0 0 0,24 0 15,-24 24-15,0-24 0,0 0 16,0 0-16</inkml:trace>
  <inkml:trace contextRef="#ctx0" brushRef="#br0" timeOffset="447491.595">19348 10468 0,'0'0'0,"0"0"16,0 0-16,0 0 0,0 0 15,0 0-15,0 0 16,0 0-16,0 0 0,0 0 0,0 0 15,24 0-15,-24 0 0,0 0 0,0-25 0,0 25 16,0 0-16,0 0 0,0 0 16,0 0-16,0 0 0,0 25 15,0-25-15,0 0 0,0 0 0,0 24 16,0-24-16,0 0 0,0 0 15,0 0-15,0 25 0,0-25 0,0 0 0,0 0 16,0 0-16,0 0 0,-24 0 0,24 0 16,0 0-16,0 0 0,0-25 0,0 25 15,0 0-15,24-24 0,-24 24 0,0 0 16,0-25-16,0 25 0,0 0 15,0 0-15,25-25 0,-25 25 0,0 0 0,0 0 16,-25 0-16,25 0 0,0 0 16,0 25-16,0-25 0</inkml:trace>
  <inkml:trace contextRef="#ctx0" brushRef="#br0" timeOffset="448655.6616">19050 8210 0,'0'0'15,"0"0"-15,0 0 0,-25 0 16,25 0-16,0 0 0,0 0 0,0-24 15,0 24-15,0 0 0,-25 0 0,25 0 0,0 0 16,0 0-16,0 0 16,0 0-16,-24 0 0,24 0 0,0 0 15,0 0-15,0 0 0,0 0 16,24 0-16,-24 0 0,0 0 15,0 0-15,0 0 0,0 0 0,0 0 16,25 0-16,-25 0 0,0 0 0,0 0 0,0 0 16,0 0-16,25 0 0,-25 0 0,0 0 15,0 0-15,0 0 0,0 0 16,0 0-16,0 0 0,0 0 0,0 0 15,0 0-15,0 0 0,0 0 0,0 0 16,0 0-16,0-25 0,0 25 0,0 0 16,0 0-16,0 0 0,0 0 0,0 0 0,0 0 15,0 0-15,0 0 0,0 0 0,0 0 16,0 0-16,0 0 0,0 0 0,0 0 15,0 0-15,0 0 0,0 0 0,0 0 0,0 0 16,0 0-16,0 25 0,0-25 0,0 0 0,0 0 16,0 24-16,0-24 0,0 25 15,0-25-15,0 25 0,0-25 0,0 0 0,0 25 16,0-25-16,0 25 15,0-1-15,0-24 0,0 0 0,0 25 0,0-25 16,0 0-16,0 25 0,0-25 0,0 0 0,0 25 16,0-25-16,0 0 0,0 0 15,0 25-15,0-25 0,0 0 16,0 0-16,0 0 0,0 0 0,0 0 0,0 0 15,0 24-15,0-24 0,0 0 0,0 0 0,0 0 16,0 0-16,0 0 0,0 0 16</inkml:trace>
  <inkml:trace contextRef="#ctx0" brushRef="#br0" timeOffset="448871.674">18926 8483 0,'0'0'16,"0"0"-16,0 0 0,0 0 0,0 0 15,0 0-15,0 0 0,0 0 0,0 0 0,0 0 16,0 0-16,0 0 0,25 0 16,0 0-16,-25 0 0,24 0 0,-24 0 0,25 0 0,0 0 15,0 0-15,-25-25 0,25 25 16,-1 0-16,1 0 0,0 0 0,-25 0 0,0 0 15,25 0-15,-25 0 0,0 0 0,0 0 16</inkml:trace>
  <inkml:trace contextRef="#ctx0" brushRef="#br0" timeOffset="449799.727">19100 8830 0,'0'0'0,"-25"0"0,25 0 15,0 25-15,-25-25 0,25 0 0,0 25 0,-25-25 16,25 0-16,0 25 0,-25-25 0,25 0 16,-24 0-16,24 25 0,0-25 0,-25 0 15,25 0-15,0 0 0,0 0 16,-25 0-16,25-25 0,0 25 0,25 0 15,-25 0-15,0-25 0,0 25 0,0 0 0,0 0 16,25-25-16,-25 25 16,24-25-16,-24 25 0,25 0 0,-25 0 15,25 0-15,-25 0 0,0 0 0,0 0 16,25 0-16,-25 0 15,-25 25-15,25 0 0,0 0 16,-25-25-16,0 49 0,25-49 0,-24 25 0,-1 0 16,25-25-16,-25 25 15,0 0-15,25-25 0,0 25 0,0-25 0,-25 0 16,25 24-16,0-24 0,0 0 0,0 0 0,0 0 15,0 0-15,0 0 0,0 0 0,0 0 16,0 0-16,0 0 0,25 0 16,0 0-16,-25 0 0,25 0 0,0 0 15,-25-24-15,24 24 16,1 0-16,25 0 0,-50 0 0,25 0 0,-1 0 15,-24 0-15</inkml:trace>
  <inkml:trace contextRef="#ctx0" brushRef="#br0" timeOffset="450739.7808">18802 10269 0,'0'0'0,"0"0"0,0 0 16,0 0-16,0 0 0,0 0 0,0 0 15,0 0-15,0 25 0,-25-25 0,25 0 16,0 25-16,-25-25 0,25 0 0,0 25 16,-24-25-16,24 0 0,-25 24 0,25-24 0,0 25 15,-25-25-15,0 25 0,25-25 16,-25 0-16,25 25 0,0-25 15,-24 0-15,24 0 0,0 0 0,0 0 16,0 0-16,0 0 0,0 0 0,0 0 16,0 0-16,0 0 0,0 0 0,24 0 15,-24 0-15,0 0 0,25 0 0,-25 0 16,0 0-16,25 0 15,-25 0-15,0 0 0,0 0 0,0 0 0,0 0 16,25 0-16,-25 25 16,0-25-16,0 24 0,0-24 0,0 0 15,25 25-15,-25-25 0,0 0 0,0 25 16,0-25-16,0 0 0,0 0 0,0 0 0,0 0 15,0 0-15</inkml:trace>
  <inkml:trace contextRef="#ctx0" brushRef="#br0" timeOffset="451099.8014">18951 10368 0,'0'0'15,"0"0"-15,-25 0 0,25 0 0,0 0 16,0 0-16,0 0 0,-25 0 16,25 0-16,0 0 0,-25 25 15,25-25 1,0 25-16,-24 0 0,24-25 0,0 0 15,0 0-15,0 0 0,24 25 0,-24-25 16,0 0-16,0 0 0,0 0 16,25 0-16,-25-25 0,25 25 0,-25 0 0,25 0 15,-25-25-15,0 25 0,25 0 16,-25-25-16,0 25 0,0 0 15,0-25-15,0 25 0,0 0 0,0-24 16,0 24-16,0 0 0,0 0 16,0 0-16,0 0 0,0 0 0,0 24 15</inkml:trace>
  <inkml:trace contextRef="#ctx0" brushRef="#br0" timeOffset="451382.8176">19199 10294 0,'-25'0'0,"25"0"0,0 0 0,0 0 16,-25 0-16,25 25 15,-25-25-15,25 0 0,0 0 0,-24 25 16,24-25-16,0 24 0,-25 1 15,25-25-15,0 0 0,0 25 0,0-25 16,0 0-16,0 0 0,25 25 0,-25-25 16,0 0-16,0 0 0,24 0 0,-24 0 15,0 0-15,25-25 0,-25 25 0,0 0 0,25 0 16,-25-25-16,25 0 0,-25 1 15,0 24-15,0-25 0,0 25 0,0-25 16,0 25-16</inkml:trace>
  <inkml:trace contextRef="#ctx0" brushRef="#br0" timeOffset="452038.8551">17190 9525 0,'0'0'16,"0"0"-16,0 0 0,0 0 16,0 0-16,0 0 0,0 0 15,0 0-15,0 0 0,0 0 0,0 0 16,0 0-16,0 0 0,24 25 15,1-25-15,0 25 0,-25-25 16,25 0-16,0 0 0,-1 0 0,51 24 16,-50-24-16,-1 0 0,26 0 15,-25 0-15,0 0 0,49 0 0,-49 0 0,0 0 16,24 0-16,-24 0 0,-25 0 0,25 0 0,0 0 15,0 0-15,-25 0 0,0 0 0,24 0 16,-24 0-16,25 0 16,-25 0-16,0 0 0,0 0 0,0 0 15,-25 0-15,25 0 0</inkml:trace>
  <inkml:trace contextRef="#ctx0" brushRef="#br0" timeOffset="452390.8753">17859 9401 0,'0'0'0,"0"0"15,0 0-15,0 0 0,0 0 16,0 0-16,0 0 16,25 25-1,25 0-15,-25-25 0,24 24 0,-24-24 16,-25 25-16,50-25 15,-1 25-15,1 0 0,-50-25 16,0 25-16,25-25 0,-25 24 16,0-24-16,0 25 0,0-25 0,-25 0 0,25 25 15,0-25-15,-25 0 0,0 25 16,25-25-16,-25 0 0,25 25 0,-24-25 0,-1 0 15,0 0-15,0 24 16,0-24-16</inkml:trace>
  <inkml:trace contextRef="#ctx0" brushRef="#br0" timeOffset="452715.8938">17264 9922 0,'0'0'0,"25"0"0,-25 0 0,0 0 15,25 0-15,-1 0 0,-24 0 0,25 0 0,0 0 16,25 0-16,-26 0 0,1 0 0,25-25 16,0 25-16,24 0 0,-24 0 0,-26-25 15,26 25-15,-25 0 0,24 0 16,-24-25-16,50 25 0,-51 0 0,1-24 0,0 24 15,0 0-15,0 0 0,-1-25 16,-24 25-16,25 0 0,-25 0 0</inkml:trace>
  <inkml:trace contextRef="#ctx0" brushRef="#br0" timeOffset="453010.9107">18008 9699 0,'0'0'16,"0"0"-16,0 0 0,0 0 0,0 0 16,0 0-16,0 0 0,25 0 15,-25 24-15,0-24 0,25 0 16,0 0-16,-1 0 0,-24 0 15,25 25-15,74 0 16,-74-25-16,0 0 0,0 25 0,-25-25 16,25 0-16,-25 25 0,0-25 0,24 24 15,-24-24-15,0 0 0,-24 25 0,24-25 16,-25 0-16,-25 25 0,25-25 0,1 25 15,-1-25-15,-25 0 0,25 25 0,-24-25 16,24 0-16</inkml:trace>
  <inkml:trace contextRef="#ctx0" brushRef="#br0" timeOffset="454516.9969">18678 8186 0,'0'0'15,"0"0"-15,0 0 0,0 0 0,0 0 16,0 0-16,0 0 0,25 0 15,-25 0-15,0 24 0,0-24 0,25 0 16,-25 25-16,0-25 0,24 25 0,-24-25 16,25 25-16,-25-25 0,25 25 15,-25-1-15,25 1 0,-25-25 0,0 25 16,0 0-16,25-25 0,-25 25 0,0-1 0,0-24 15,0 25-15,0 25 0,0-25 0,0-25 16,0 24-16,-25 26 0,25-25 16,0-25-16,-25 25 0,25-1 0,-25 26 0,25-50 15,-25 25-15,1 0 16,24-1-16,-25-24 0,25 25 0,-25 0 0,25-25 0,-25 25 15,25-25-15,-25 25 0,25-1 16,-24-24-16,24 0 0,-25 25 0,25-25 0,-25 25 16,0-25-16,25 25 0,-25-25 0,0 0 0,25 25 15,-24-25-15,-1 25 0,0-25 0,0 0 16,0 24-16,-24-24 0,24 0 0,0 0 15,0 25-15,1-25 0,-26 0 0,25 0 0,0 0 16,1 0-16,-1 0 0,-25-25 16,25 25-16,-24-24 0,24 24 0,0 0 0,0-25 15,1 25-15,-1 0 16,0 0-16,-25 0 0,26 0 0,-26 0 15,25 0-15,-49 0 0,49 0 0,0 0 16,-25 0-16,26 0 0,-1 25 0,-25-25 16,1 0-16,-26 24 0,50-24 0,-24 0 15,24 25-15,-25-25 0,26 0 0,-26 25 0,25-25 16,-24 0-16,24 0 0,0 25 0,-25-25 15,26 0-15,-1 25 0,-25-25 16,25 24-16,-49 1 0,49 0 16,25-25-16,-25 25 0,1-25 0,-26 25 15,50-1-15,-25 1 0,25-25 16,-25 25-16,1 0 0,24 0 0,0-1 0,0 1 15,0 0-15,0-25 0,0 50 0,0-26 16,0-24-16,0 25 0,0 0 0,24-25 0,-24 25 16,25 0-16,-25-25 0,0 24 0,25-24 15,0 25-15,-25 0 0,0-25 0,25 25 16,-25-25-16,24 0 0,-24 25 0,25-25 0,0 0 15,-25 0-15,25 24 0,0-24 0,-1 0 16,-24 0-16,50 0 16,-25-24-16,24 24 0,-24 0 0,0 0 0,0-25 15,0 25-15,-1 0 0,1-25 0,-25 25 16,25 0-16,-25 0 0,25 0 15,-25 0-15,25-25 0,-25 25 0,0 0 16,0 0-16,0 0 0,24 0 0,-24 0 16,0 0-16</inkml:trace>
  <inkml:trace contextRef="#ctx0" brushRef="#br0" timeOffset="454928.0204">17115 9599 0,'0'0'0,"0"0"15,0 0-15,-25 0 0,25 0 16,0 0-16,0 0 0,0 0 15,0 0-15,0 0 0,0 0 16,25 0 0,0 25-16,0 0 15,-25-25-15,25 0 0,-25 0 0,24 25 16,1-25-16,-25 0 0,25 0 0,-25 25 0,25-25 15,-25 0-15,0 0 0,25 24 0,-25-24 16,24 0-16,-24 0 0,0 0 0,0 0 16,0 0-16,0 25 0,0-25 0,0 0 0,0 0 15,0 0-15,0 0 16,0 0-16,-24 25 0,24-25 0,-25 0 15,25 0-15,-25 25 0,0-25 16,0 25-16,1-25 0,24 24 0,-25-24 16,25 0-16,-25 25 0,25-25 0,0 0 0,-25 0 15,25 0-15</inkml:trace>
  <inkml:trace contextRef="#ctx0" brushRef="#br0" timeOffset="471852.9884">19645 8458 0,'0'0'16,"0"0"-16,0 0 16,0 0-16,0 0 15,-24 0-15,24 25 0,0-25 16,0 0-16,0 0 15,-25 0-15,25 0 0,0 0 0,0 0 0,0 0 16,0 0 0,0 0-16,-25 0 0,25 0 15,0 25-15,0-25 0,0 0 0,0 0 0,0 0 16,-25 0-16,25 0 0,0 0 15,0 0-15,0 0 0,0 0 0,0 0 16,0 0-16,0 0 0,0 0 16,0 0-16,0 0 0,0 0 0,0 0 15,0 0-15,0 0 0,0 0 16,0 0-16,0 0 0,0 0 0,0 0 15,0 0-15,0 0 0,0 0 16,0 0-16,0 0 0,0 0 0,0 0 16,0 0-16,0 0 0,0 0 0,0 0 15,0 0-15,0 0 0,0 0 16,0 0-16,0 0 0,0 0 0,25 0 0,-25 0 15,0 0-15,0 0 0,0 0 0,0 0 16,0 0-16,0 0 0,0 0 0,25-25 16,-25 25-16,0 0 0,0 0 0,25 0 0,-25 0 15,0 0-15,0 0 0,24 0 0,-24-25 16,0 25-16,25 0 0,-25 0 0,0 0 15,25 0-15,-25 0 0,0 0 0,0-24 0,25 24 0,-25 0 16,0 0-16,25 0 0,-25 0 16,24 0-16,-24 0 0,0-25 0,0 25 0,25 0 15,-25 0-15,0 0 0,25 0 0,-25-25 16,25 25-16,-25 0 0,25 0 0,-25-25 15,0 25-15,24 0 0,-24 0 0,0 0 0,25 0 16,-25 0-16,0-25 0,0 25 0,0 0 16,0 0-16,25 0 0,-25 0 0,0 0 15,0 0-15,0 0 0,0 0 0,25 0 16,-25 0-16,0 0 0,0-24 15,0 24-15,0 0 0,25 0 0,-25 0 0,24 0 16,-24-25-16,25 25 0,-25 0 0,25-25 16,-25 25-16,0 0 0,25 0 0,-25 0 15,0 0-15,25 0 0,-25-25 0,0 25 16,0 0-16,0 0 0,0 0 0,0 0 15,0 0-15,0 0 0,0 0 0,0 0 16,0 0-16,0 0 0,0 0 16,0 0-16,24 0 0,-24 0 0,0 0 0,0 0 15,0 0-15,0 0 0,0 0 16,0 0-16,0 0 0,0 0 0,0 0 15,0 0-15,0 0 0,0 0 16,0 0-16,0 0 0,0 0 0,0 0 16,0 0-16,0 0 0,0 0 15,0 0-15,-24 0 0,24 25 0,0-25 16,-25 0-16,25 0 0,0 0 0,0 0 0,-25 25 0,25-25 15,-25 0-15,25 0 0,-25 25 16,25-25-16,-24 0 0,-1 24 0,0 1 16,0-25-16,0 0 0,25 25 0,-24-25 15,24 0-15,-25 25 0,25-25 0,0 0 16,-25 0-16,25 0 0,0 0 0,0 0 15,0 25-15,0-25 0,-25 0 0,25 0 0,0 0 16,0 0-16,0 0 0,0 0 16,0 0-16,0 0 0,0 0 0,0 0 15,0 0-15,0 0 0,0-25 16,0 25-16,0 0 0,0 0 0,0 0 0,0 0 15,0 0-15</inkml:trace>
  <inkml:trace contextRef="#ctx0" brushRef="#br0" timeOffset="473379.0757">21828 5060 0,'0'0'0,"0"0"16,-25 0-16,25 0 0,0 0 0,0 0 0,0 0 15,0 0-15,0 0 0,0 0 0,0 0 16,0 25-16,0-25 0,0 0 0,0 0 15,0 0-15,0 0 16,0 0-16,0 0 0,0 0 0,0 0 16,0 0-16,0 0 0,0 0 15,0 0-15,0 0 0,0 0 0,0 0 16,0 0-16,0 0 0,0 0 0,0 0 15,0 0-15,0 0 0,0 0 0,0 0 16,0 0-16,0 0 0,0 0 0,0 0 16,0 0-16,0 0 0,0 0 15,0 0-15,0 0 0,0 0 0,0 0 16,0 0-16,0 0 0,0 0 0,0 0 0,0 0 15,0 0-15,0 0 0,0 0 0,0 0 0,0 0 16,0 0-16,0 0 0,0 0 0,0 0 16,0 0-16,0 0 0,0 0 0,0 0 15,0 0-15,0 0 0,0 0 16,0 0-16,0 0 0,0 0 15,0 0-15,0 0 0,0 0 0,0 0 16,0 0-16,0 0 0,0 0 0,0 0 16,0 0-16,0 0 0,0 0 0,0 0 0,0 0 15,0 0-15,0 0 0</inkml:trace>
  <inkml:trace contextRef="#ctx0" brushRef="#br0" timeOffset="474135.119">19571 9054 0,'0'0'0,"0"0"0,0 0 16,0 0-16,0 0 0,0 0 0,0 0 15,0 0-15,0 0 0,0 0 0,0 0 16,0 0-16,0 0 0,25 0 0,-25 0 0,0-25 16,0 25-16</inkml:trace>
  <inkml:trace contextRef="#ctx0" brushRef="#br0" timeOffset="474954.1658">22051 4961 0,'0'0'0,"0"0"16,0 0-16,0 0 0,0 0 16,0 0-16,0 0 0,0 0 0,0 0 15,0 0-15,0 0 0,0 25 16,0-25-16,0 0 0,0 0 15,0 0-15,0 0 0,0 0 16,0 0-16,0 0 16,0 0-16,0 0 0,0 0 15,0 0-15,0 0 0,0 0 16,0 0-16</inkml:trace>
  <inkml:trace contextRef="#ctx0" brushRef="#br0" timeOffset="539488.857">23614 15056 0,'0'0'0,"0"0"16,-25 0-16,25 0 0,0 0 0,0 0 15,0 0-15,0 0 16,25 0-16,-25 0 16,0 0-16,0 0 0,0 0 15,25 25-15,-25-25 0,25 25 0,-1 0 16,-24-25-16,0 25 0,25-25 0,-25 24 15,25 1-15,-25-25 0,0 25 0,0-25 16,25 25-16,-25 0 0,0-25 0,0 0 0,0 24 16,0-24-16,0 25 0,0-25 0,25 25 15,-25-25-15,0 25 0,0-25 0,0 0 16,0 25-16,0-25 0,0 0 15,0 0-15,24 0 16,-24 0-16,25 0 0,0 0 0,-25-25 16,25 25-16,0-25 0,0 25 0,-25 0 0,24-25 15,1 25-15,0-25 0,0 25 0,0 0 0,-25-24 16,24 24-16,1-25 0,0 25 0,0-25 15,0 25-15,-1-25 0,1 25 0,0-25 16,0 25-16,0 0 0,-1-24 0,-24 24 0,25 0 16,0 0-16,0-25 0,-25 25 0,25 0 15,-25 0-15,0 0 0,0 0 0,24 0 16,-24 0-16,0 0 0,0 0 0,0 0 0,0 0 15,25 0-15,-25 0 0,0 0 16,0 0-16,0 0 0,0 0 0,0 0 16,0 0-16,0 0 0,-25 0 15,25 25-15,-24-25 0,24 0 0,-25 0 16,25 0-16,-25 0 15,0 0-15</inkml:trace>
  <inkml:trace contextRef="#ctx0" brushRef="#br0" timeOffset="540369.9074">23688 15106 0,'-24'0'16,"24"0"-16,0 0 0,0 0 0,0 0 15,-25 0-15,25 0 0,0 0 16,0 0-16,0 0 0,0 0 0,0 0 0,0 0 16,0 0-16,0 0 15,0 0-15,0 0 0,0 0 16,0 0-16,0 0 0,0 0 15,0 0-15,0 0 0,0 0 0,0 0 16,0 0-16,0 0 0,0 0 0,0 0 0,0 0 16,0 0-16,0 0 0,0 0 0,0 0 15,0 0-15,0 0 0,0 0 16,0 25-16,0-25 0,25 0 0,-25 0 0,0 0 15,0 25-15,24-25 0,-24 0 0,25 24 16,-25-24-16,0 0 0,25 25 0,-25-25 0,25 0 16,-25 25-16,25-25 0,-1 25 15,-24-25-15,0 0 0,25 25 0,-25-25 0,0 24 16,0-24-16,25 25 0,-25 0 0,0-25 15,0 25-15,25 0 16,-25-25-16,0 25 0,0-25 0,0 0 0,0 24 16,0-24-16,0 0 0,0 0 0,0 25 0,0-25 15,0 0-15,0 0 0,0 0 16,25 0-16,-25 0 0,0 0 0,0 0 15,0 0-15,25 0 0,-25 0 0,0 0 16,0 0-16,24 0 0,-24 0 0,25 0 16,-25 0-16,25 0 0,-25-25 15,25 25-15,0 0 0,-1-24 0,1 24 0,-25-25 16,25 25-16,25-25 0,-50 0 15,24 25-15,1-25 0,0 25 0,0-25 0,-25 25 16,25 0-16,-25-24 0,24 24 0,-24 0 16,25 0-16,-25-25 0,0 25 0,0 0 0,25 0 15,-25 0-15,0 0 0,0 0 0,0 0 16,0 0-16,0 0 0,0 0 0,0 0 15,0 0-15,0 0 0,0 0 16,-25 0-16,25 0 0,0 0 0,-25 0 0,25 0 16,0 0-16</inkml:trace>
  <inkml:trace contextRef="#ctx0" brushRef="#br0" timeOffset="541148.9519">23713 15106 0,'0'0'0,"25"0"0,-25 0 0,0 0 16,0-25-16,0 25 15,0 0-15,25 25 16,-25-25-16,0 0 0,25 25 0,-25-25 31,24 49-31,26 26 0,-50-50 16,25-1-16,-25 1 0,0-25 15,25 25-15,-25-25 0,25 25 16,-25 0-16,24 0 0,-24-1 16,0-24-16,25 25 0,-25-25 0,0 0 15,0 0-15,0 25 0,0-25 0,0 0 0,0 0 16,25 25-16,-25-25 0,0 0 15,0 0-15,25 0 0,-25 0 0,0 0 16,25 0-16,-25 0 0,0 0 0,24-25 16,-24 25-16,25 0 0,0-25 0,0 0 15,0 25-15,-1-24 0,26-1 0,-25 25 16,0-25-16,-1 0 0,1 25 0,0-25 15,0 0-15,0 1 0,-1 24 0,1-25 16,0 0-16,0 25 0,0-25 0,-1 25 16,1-25-16,0 1 0,0 24 0,-25 0 15,25 0-15,-25-25 0,24 25 0,-24 0 0,0 0 16,25 0-16,-25 0 0,0 0 0,0 0 15,0 0-15,0 0 0,25 0 16,-25 0-16,0 0 0,0 0 0,0 0 0,0 0 0,0 25 16,0-25-16,-25 0 15,25 0-15,0 0 0,0 0 16,0 0-16,0 0 0,0 0 0,0 0 0,0 0 15,0 0-15,0 0 0,0-25 16,0 25-16,0 0 0,-25 0 0,25 0 0,0 0 16</inkml:trace>
  <inkml:trace contextRef="#ctx0" brushRef="#br0" timeOffset="569326.5636">24904 15007 0,'-25'0'0,"25"0"0,0 0 0,0 0 0,0 0 16,0 0-16,0 0 0,0 0 0,0 0 16,0 0-1,0 0-15,25 0 0,-25 0 16,25 0-16,0 0 15,-25 0-15,24 0 0,-24 0 0,0 0 16,25 0-16,0 0 0,0 0 0,-25 0 0,25 0 16,-1-25-16,-24 25 0,50 0 15,-25 0-15,0 0 0,-25-25 0,24 25 16,26 0-16,-25 0 0,0 0 0,-1-25 15,1 25-15,0 0 0,0 0 0,-25 0 0,25-24 16,-1 24-16,1 0 0,-25 0 16,25 0-16,-25 0 0,0 0 0,25 0 0,-25 0 15,0 0-15,0 0 0,0 0 0,0 0 16,-25 0-16,25 0 0,0 0 0,0 0 15,-25 0-15</inkml:trace>
  <inkml:trace contextRef="#ctx0" brushRef="#br0" timeOffset="569994.6018">25127 14858 0,'-25'0'16,"25"0"-16,0 0 0,0 0 16,0 0-1,0 0-15,0 0 0,-24 0 0,24 25 16,0-25-16,0 0 0,-25 0 0,25 0 15,0 25-15,-25-25 0,25 0 16,0 24-16,-25-24 0,0 0 16,1 50-16,-1-50 15,-25 50-15,50-50 0,-25 0 0,0 24 16,25-24-16,-24 0 0,24 25 0,0-25 15,-25 0-15,25 25 0,-25-25 16,25 0-16,0 0 0,0 0 0,0 0 16,0 0-16,0 0 0,0 0 0,0 0 15,25 0-15,-25 0 16,0 0-16,25 0 0,-25 0 0,24 0 15,1 0-15,0 0 0,-25 0 0,25 0 16,0 0-16,0 0 0,-1 0 0,-24 0 0,25 0 16,0 0-16,-25 0 0,25 0 0,0 25 15,-25-25-15,24 0 0,-24 0 0,0 0 16,25 0-16,-25 25 0,25-25 15,-25 0-15,0 0 0,25 24 16,-25-24-16,0 0 0,0 25 0,25-25 16,-25 0-16,0 0 0,0 25 15,0-25-15,0 0 0,0 0 0,0 0 16,24 0-16,-24 0 0,0-25 15,0 25-15,0 0 0,0 0 16,0 0-16,0 0 0,0 0 0,0 0 16,0-25-16,0 25 0</inkml:trace>
  <inkml:trace contextRef="#ctx0" brushRef="#br0" timeOffset="570786.647">26095 14784 0,'0'0'16,"0"0"-16,0 0 0,0 0 0,0 0 15,0 0-15,0 0 16,0 0-16,-25 0 0,25 0 15,-25 0-15,25 0 0,-25 24 0,25-24 16,-25 25-16,1 0 0,24-25 0,-25 25 16,25-25-16,-25 49 0,0 1 15,25-50-15,0 25 16,-25 0-16,25-1 0,0-24 0,0 25 15,0 0-15,0-25 0,0 0 0,0 25 16,25-25-16,-25 0 0,0 25 0,0-25 16,25 0-16,-25 24 0,0-24 15,0 0-15,25 0 0,-25 0 0,0 0 0,25 0 16,-25 0-16,0 0 0,24 0 0,-24 0 0,25 0 15,-25 0-15,0 0 0,25 0 0,-25 0 16,25 0-16,-25 0 0,0 0 0,25-24 16,-25 24-16,0 0 0,24 0 15</inkml:trace>
  <inkml:trace contextRef="#ctx0" brushRef="#br0" timeOffset="571553.691">26392 14808 0,'0'0'15,"0"0"-15,0 0 16,0 0 0,0 0-16,0 0 0,0 25 15,0-25-15,0 0 0,0 25 0,0-25 16,0 25-16,0-25 0,0 25 0,0-25 15,0 24-15,0-24 0,0 25 0,0-25 16,0 25-16,25 0 16,-25-25-16,0 25 0,0-25 0,0 24 15,0-24-15,-25 50 0,25-50 16,0 25-16,0-25 0,0 0 0,0 0 15,-25 25-15,25-25 0,0 0 0,0 0 16,0 0-16,0 0 0,0 0 16,0 0-16,0 0 0,25 0 0,-25 0 0,0-25 15</inkml:trace>
  <inkml:trace contextRef="#ctx0" brushRef="#br0" timeOffset="571832.7069">26367 14858 0,'0'0'0,"0"0"16,0 0-16,0 0 0,0 0 0,0 0 0,0-25 15,25 25-15,-25 0 0,25 0 0,-25 0 0,25 0 16,0-25-16,-1 25 0,-24 0 16,25 0-16,-25-24 0,25 24 0,-25 0 15,25 0-15,-25 0 0,25 0 0,-25-25 0,0 25 16,24 0-16,-24 0 0,0 0 0,0 0 15,0 0-15,0 25 0,0-25 0,0 0 0,0 0 0</inkml:trace>
  <inkml:trace contextRef="#ctx0" brushRef="#br0" timeOffset="572780.7612">26343 15056 0,'0'0'15,"0"25"-15,0-25 0,0 0 16,24-25-16,-24 25 0,0 0 0,25 0 16,0 0-16,-25 0 0,25 0 15,0-24-15,-1 24 0,1 0 0,0-25 16,-25 25-16,25 0 0,0 0 15,-1-25-15,-24 25 0,25 0 0,-25 0 16,0 0-16,25 0 0,-25 0 16,0 0-16,0 0 0,0 0 15,0 0-15,0 0 0,0 0 0,0 0 0,0 0 16,0 0-16,0 0 0,0 0 15,0 0-15,0 0 0,0 0 0,0 0 16,0 0-16,0 0 0,0 0 16,0 0-16,0 0 0,0 0 0,0 0 15,0 0-15,0 0 0,0 0 16,0 0-16,0 0 0,0 0 15,-25 0-15,25 0 0,0 0 0,0 0 0,0 0 16,0 0-16,0 0 0,0 0 0,0 0 0,0 0 16,0 0-16,0 0 0,0 0 0,0 0 15,0 0-15,0 0 0,0 0 0,0 0 16,0 0-16,0 0 0,0 0 0,0 0 15,0 0-15,0 0 0,0 0 0,0 0 16,0 0-16,0 0 0,0 0 16,0 0-16,0 0 0,0 0 15,0 0-15,0 0 0,0 0 0,0 0 16,0 0-16,0 0 0,0 0 0,0 0 15,0 0-15,0 0 0,0 0 0,0 0 16,0 0-16,0 0 0,0 0 0,0 25 0,0-25 16,0 0-16,0 0 0,0 0 15,0 0-15,0 0 0,0 0 0,0 0 16,0 0-16,0 0 0,0 0 0,-25 0 0,25 0 15,0 0-15,0 0 0,0 0 16,0 0-16,0 0 0,0 0 16,0 0-16,0 0 0,0 0 0,0 0 15,0 0-15,0 0 0,0 0 0,0 0 16,0 0-16,0 0 0,0 0 15,0 0-15,0 0 0,0 0 16,0 0-16,0 0 0,0 0 16,0 0-16,0 0 0,0 0 0,0 0 15,0 0-15,0 0 0,0 0 0,0 0 0,0 0 16,0 0-16,0 0 0,0 0 0,0 0 15,0 0-15,0 0 0,0 0 0,0 0 16,0 0-16,0 0 0,0 0 16,0 0-16,0 0 0,0 0 15,0 0-15,0 0 0,0 0 0,0 0 16,0 0-16,0 0 15,0 0-15,0 0 16,0 0-16,0 0 0,0 0 16,0 0-16,0 0 0,0 0 15,0 0-15,0 0 0,0 0 0,0 0 16,0 0-16,0 0 0,0 0 0,-24 0 15,24 0-15,0 0 0,0 0 0,0 0 0,0 0 16,0 0-16</inkml:trace>
  <inkml:trace contextRef="#ctx0" brushRef="#br0" timeOffset="613268.0769">26888 14089 0,'0'0'0,"0"0"0,0 0 15,0 0-15,0 0 0,0 0 16,-25 0-16,25 0 0,0 25 15,0-25-15,-24 0 16,24 0-16,0 0 0,0 0 0,0 0 0,-25 0 16,25 0-16,0 0 0,0 0 0,0 0 0,0 0 15,0 0-15,-25-25 0,25 25 0,0 0 16,0 0-16,0-25 0,0 25 0,0 0 15,0 0-15,0-25 0,0 25 0,25 0 16,-25 0-16,0 0 0,0 0 0,0 0 16,25 0-16,-25 0 0,0 0 15,0 0-15,24 0 0,-24 0 0,0 0 16,0 0-16,0 25 0,0-25 15,0 0-15,0 25 0,0-25 0,-24 0 0,24 0 0,0 0 16,0 25-16,-25-25 16,25 0-16,-25 25 0,25-25 0,0 0 0,-25 0 0,25 0 15,0 0-15,-25 0 0,25 0 16,-24 0-16,24 0 0,0 0 0,0 0 15,0 0-15,0-25 0,0 25 16,0 0-16,0-25 0,0 25 16,24 0-16,1-25 0,-25 25 15,0 0-15,25 0 0,-25 0 16,0-25-16,25 25 0,-25 0 0,0 0 0,25 25 15,-25-25-15,0 0 16,0 0-16,0 0 0,0 25 0,0-25 16,0 0-16,0 25 0,0-25 0,0 0 15,0 0-15,-25 25 0,0-25 16,25 0-16,-25 24 0,0-24 15,25 0-15,-24 0 0,-1 0 0,25 0 0,0 0 16,0 0-16,-25 0 0,25 0 16,0-24-16,0 24 0,0 0 0,0 0 15,0-25-15,25 25 0,-25 0 0,0 0 16,25-25-16,-25 25 0,24-25 0,1 25 0,-25 0 15,25 0-15,0-25 0,-25 25 0,25 0 16,-25 0-16,24 0 0,-24 0 0,25 0 16,-25 0-16,0 0 0,0 0 0,25 0 0,-25 25 15,0-25-15,-25 0 0,25 25 16,0-25-16,0 0 0,-25 25 0,25-25 15,0 0-15,-24 25 0,-1-1 0,25-24 16,-25 0-16,0 25 0,25-25 0,-25 0 16,25 0-16,-24 0 0,24 0 0,-25 0 0,25 0 15,0 0-15,0-25 16,0 25-16,0-24 0,0-1 0,0 25 15,0-25-15,0 25 0,25-25 16,-25 0-16,24 25 0,1-24 0,-25 24 16,0 0-16,25-25 0,-25 25 0,25 0 15,-25 0-15,25 0 0,-25 0 0,0 0 16,0 0-16,24 0 0,-24 0 0,0 0 0,0 25 15,0-25-15,0 0 0,0 24 0,0-24 0,0 0 16,0 25-16,0-25 0,0 0 16,0 25-16,-24-25 0,24 25 0,0-25 15,-25 0-15,25 25 0,-25-25 0,25 0 16,0 0-16,-25 0 0,25 0 0,-25 0 15,25 0-15,-24 0 0,24 0 0,0 0 16,-25 0-16,25 0 0,0-25 0,0 25 0,0-25 16,0 25-16,0-25 0,0 25 15,0-25-15,0 25 0,25-24 0,-25 24 16,24 0-16,-24-25 0,0 25 0,25 0 15,-25 0-15,25-25 0,0 25 0,0 0 16,-25 0-16,24 0 0,-24 0 0,25 0 16,-25 0-16,25 0 0,-25 25 0,0-25 15,0 0-15,0 25 0,0-25 16,0 0-16,0 24 0,0-24 0,0 25 15,-25-25-15,25 0 0,-25 0 0,25 25 16,0-25-16,-49 0 0,49 25 0,-25-25 0,25 0 16,-25 0-16,25 0 0,0 0 0,-25 0 0,25 0 15,0 0-15,-24 0 16,24-25-16,-25 25 0,25 0 0,0-25 15,25 25-15,-25 0 16,0-25-16,24 25 0,-24 0 0,0-24 0,25 24 16,-25 0-16,25 0 0,-25-25 0,25 25 0,-25 0 15,25 0-15,-25 0 0,24 0 16,1 0-16,-25 0 0,0 0 0,25 0 0,-25 0 15,0 0-15,0 0 0,0 25 16,0-25-16,0 0 0,0 24 0,0-24 0,0 0 16,-25 25-16,25-25 0,-25 25 15,1-25-15,24 25 0,-25-25 0,25 0 0,-25 0 16,25 25-16,-25-25 0,25 0 0,-25 0 0,25 0 15,-24 0-15,24 0 0,0 0 16,-25 0-16,25 0 0,0 0 0,-25 0 16,25-25-16,0 25 0,25-25 0,-25 25 15,0-25-15,25 25 0,-1-25 16,1 1-16,-25 24 15,25 0-15,0-25 0,-25 25 0,25 0 0,-25 0 16,24 0-16,-24 0 0,0 0 0,25 0 0,-25 0 16,0 0-16,0 25 0,0-25 0,0 0 15,0 0-15,0 24 0,0-24 0,0 0 16,0 0-16,0 25 0,-25-25 0,25 0 0,0 0 15,0 25-15,-24-25 0,24 0 0,0 0 16,0 0-16,-25 0 0,25 25 0,0-25 16,0 0-16,-25 0 0,25 0 0,0 0 15,-25-25-15,25 25 0,0 0 0,0 0 16,0-25-16,0 25 0,0-25 0,0 25 15,0 0-15,0-24 0,0 24 0,25 0 16,-25 0-16,0-25 0,0 25 0,25 0 16,-25 0-16,25-25 0,-25 25 0,24 0 15,-24 0-15,25 0 0,-25 0 0,0 0 0,25 0 16,-25 0-16,0 25 0,0-25 0,0 0 15,25 0-15,-25 0 0,0 25 0,0-25 0,0 0 16,-25 24-16,25 1 16,0-25-16,-25 25 0,25-25 0,0 0 15,-25 25-15,25-25 0,-24 0 0,24 25 0,0-25 16,-25 0-16,25 0 0,0 0 15,-25 0-15,25 0 0,0 0 0,0 0 16,0-25-16,-25 25 0,25-25 16,0 25-16,0-25 0,0 0 15,0 25-15,0 0 0,0-24 0,25 24 0,-25 0 16,0 0-16,0-25 0,25 25 0,-25 0 0,0 0 15,0 0-15,25 0 0,-25 0 16,0 0-16,24 0 0,-24 0 0,0 0 0,25 25 16,-25-25-16,0 0 0,0 24 15,25-24-15,-25 0 0,0 0 0,0 25 0,0-25 16,0 25-16,-25-25 0,25 0 0,0 0 0,0 25 15,-25-25-15,25 0 0,-24 25 16,24-25-16,-25 0 0,25 0 0,0 0 0,0 0 16,-25 0-16,25 0 0,0 0 0,0 0 15,0 0-15,-25-25 0,25 25 16,0 0-16,0-25 0,0 0 0,0 25 15,0 0-15,0-25 0,0 25 0,25-24 16,-25 24-16,0 0 0,25 0 16,-25 0-16,25 0 0,-25 0 0,0-25 0,24 25 0,-24 0 15,25 0-15,-25 25 0,0-25 0,25 0 16,-25 0-16,0 0 0,25 0 0,-25 0 0,0 24 15,0-24-15,0 0 0,0 0 16,0 25-16,0-25 0,0 25 0,-25-25 0,25 0 16,0 25-16,-25-25 0,25 0 15,0 25-15,-25-25 0,25 0 0,0 0 0,0 0 16,-24 0-16,24 24 0,-25-48 0,25 24 15,0 0-15,0 0 0,-25 0 16,25 0-16,0-25 0,0 25 0,0-25 16,0 25-16,0 0 0,0-25 15,0 25-15,0 0 0,0 0 0,0 0 16,25-25-16,-25 25 0,0 0 0,0 0 15,25 0-15,-25 0 0,24 0 0,-24 0 16,0 0-16,0 0 0,25 0 0,-25 0 16,0 0-16,0 0 0,0 0 0,0 0 15,0 0-15,-25 0 0,25 0 0,0 0 16</inkml:trace>
  <inkml:trace contextRef="#ctx0" brushRef="#br0" timeOffset="624226.7037">26938 13419 0,'0'0'16,"0"0"-16,0 0 0,0 0 0,0 0 15,25 0-15,-25 25 0,0-25 16,0 0-16,0 0 0,-25 25 16,25-25-16,0 0 0,0 0 0,-25 0 15,25 25-15,0-25 0,0 0 16,-25 0-16,25 0 0,0 0 0,-25 0 0,25 0 15,0 0-15,0-25 0,0 25 0,0 0 0,-24 0 16,24-25-16,0 25 0,24 0 0,-24-25 16,0 25-16,0 0 0,25-24 0,-25 24 15,25 0-15,-25 0 0,0 0 16,25 0-16,-25 0 0,0 0 0,25 0 15,-25 0-15,0 0 0,0 0 0,0 0 16,24 0-16,-24 0 0,-24 0 16,24 24-16,0-24 0,0 0 0,0 0 15,-25 25-15,25-25 0,-25 0 0,25 0 0,0 25 16,-25-25-16,0 0 0,25 25 15,-24-25-15,24 0 0,0 0 0,0 0 16,-25 0-16,25 0 0,0-25 16,0 25-16,0 0 0,25 0 15,-25-25-15,24 25 0,-24-25 0,25 25 16,-25 0-16,0 0 0,25 0 0,0 0 15,-25 0-15,0 0 0,25 0 16,-25 0-16,24 0 0,-24 0 0,0 0 16,0 0-16,0 0 0,0 0 0,0 25 0,0-25 15,-24 0-15,24 25 0,0-25 0,-25 0 16,25 25-16,-25-25 0,25 25 15,-25-25-15,25 0 0,0 0 0,-25 0 16,25 24-16,0-24 0,-24-24 0,24 24 16,0 0-16,0 0 0,0 0 15,0-25-15,0 0 0,0 25 0,0 0 0,24-25 16,-24 25-16,0 0 0,25-25 15,0 25-15,-25-24 0,25 24 0,-25 0 0,25 0 16,-25-25-16,24 25 0,-24 0 0,25 0 16,-25 0-16,25 0 0,-25 0 0,0 0 0,0 0 15,0 0-15,0 25 0,0-25 16,0 0-16,0 0 0,0 0 0,0 24 15,-25-24-15,25 0 0,-25 25 0,25-25 0,-24 0 16,24 0-16,0 25 0,-25-25 0,25 0 16,-25 0-16,25 0 0,-25 0 0,25 25 15,0-25-15,-25-25 0,25 25 0,0 0 0,0 0 16,-24 0-16,24-25 0,0 25 0,0 0 0,24-25 15,-24 25-15,0 0 0,0-24 0,0 24 16,25 0-16,-25 0 0,25-25 0,-25 25 16,25 0-16,0-25 0,-1 25 15,-24 0-15,25 0 0,-25 0 16,0 0-16,25 0 0,-25 0 0,0 0 0,25 0 0,-25 0 15,0 0-15,0 25 0,0-25 16,0 0-16,0 0 0,0 25 0,-25-25 0,25 0 0,0 24 16,-25-24-16,25 0 0,0 25 15,-25-25-15,1 25 0,24-25 16,-25 0-16,25 0 0,-25 25 0,25-25 0,0 0 15,0 0-15,-25-25 16,25 25 0,0 0-16,0-25 0,0 25 0,0-25 0,0 25 15,0 0-15,0-24 0,0 24 0,25 0 0,-25 0 16,0-25-16,25 25 0,-25 0 0,25 0 0,-25 0 15,24 0-15,-24-25 0,0 25 16,25 0-16,-25 0 0,0 0 0,25 25 16,-25-25-16,0 0 0,0 0 0,0 0 0,0 0 0,0 25 15,0-25-15,0 0 0,0 24 0,0-24 0,-25 25 16,25-25-16,-25 25 0,25-25 15,0 25-15,-24-25 0,24 0 0,0 25 0,-25-25 16,25 0-16,-25 0 0,25 0 16,0 0-16,-25 0 0,25 0 0,0 0 15,0-25-15,-25 25 0,25-25 0,0 25 16,25-25-16,-25 25 0,0-25 0,0 25 15,25-24-15,-25-1 0,0 25 0,25 0 0,-25-25 16,0 25-16,25 0 0,-25 0 0,0-25 16,24 25-16,-24 0 0,0 0 0,0 25 0,25-25 15,-25 0-15,0 0 0,25 0 16,-25 25-16,0-25 0,0 0 0,0 25 0,0-25 15,0 0-15,0 0 0,0 24 0,0-24 0,0 0 16,0 0-16,0 25 16,0-25-16,-25 0 0,25 0 0,0 0 0,0 0 15,-25 0-15,25 0 0,-24 0 16,24 0-16,0 0 0,-25 0 0,25 0 15,0 0-15,0 0 0,0-25 0,-25 25 0,25 0 16,0 0-16,0-24 0,0 24 0,0 0 16,0 0-16,0 0 0,0-25 0,0 25 15,25 0-15,-25 0 0,0 0 0,25-25 16,-25 25-16,24 0 0,-24 0 15,0 0-15,0 0 0,0 0 0,0 0 16,0 25-16,0-25 0,0 0 0,0 0 16,0 0-16,0 0 0,0 25 0,-24-25 15</inkml:trace>
  <inkml:trace contextRef="#ctx0" brushRef="#br0" timeOffset="648767.1072">29170 14362 0,'-24'0'16,"24"0"-16,0 0 0,0 0 0,0 0 15,0 0-15,0 0 0,0 0 0,0 0 16,0 0-16,0 0 0,0 0 0,0 0 15,0 0-15,0 0 16,0 0-16,0 0 0</inkml:trace>
  <inkml:trace contextRef="#ctx0" brushRef="#br0" timeOffset="649768.1646">29865 13866 0,'0'-25'0,"0"25"0,0 0 0,0 0 15,0 0-15,0-25 0,0 25 16,0 0-16,0 0 0,0 0 16,0 0-16,0 0 0,0 0 0,0 0 0,0 0 15,-25 0-15,25 0 0,0 0 16,0 0-16,0 25 0,0-25 0,-25 0 15,25 25-15,0-25 0,0 0 0,0 25 0,-25-25 0,25 24 16,0-24-16,-24 0 0,24 25 16,0 0-16,-50 0 15,50 0-15,0-25 0,0 24 0,-25-24 16,25 0-16,0 25 0,0-25 15,0 0-15,0 25 0,0-25 0,0 0 0,-25 0 16,25 0-16,0 0 0,0 0 0,0 0 0,0 0 16,0 25-16,0-25 0,-24 0 0,24 0 0</inkml:trace>
  <inkml:trace contextRef="#ctx0" brushRef="#br0" timeOffset="650020.1788">29666 13940 0,'0'0'0,"0"0"0,0 0 16,0 0-16,0 0 0,0 0 16,0 0-16,0 0 0,25 0 0,-25 25 15,0-25-15,25 25 0,-25-25 0,25 25 16,-25-25-16,25 24 0,-25-24 0,24 0 15,-24 25-15,0-25 0,25 0 0,-25 0 0,0 25 16,25-25-16,-25 0 0,0 0 0,25 25 16,-25-25-16,0 25 0,0-25 15,0 24-15,0-24 0</inkml:trace>
  <inkml:trace contextRef="#ctx0" brushRef="#br0" timeOffset="650485.2056">30014 13891 0,'0'0'0,"0"0"15,0 0-15,0 0 0,0 0 16,0 0-16,0 0 0,0 0 0,-25 0 16,25 24-16,0-24 0,0 25 15,-25-25-15,25 0 0,-25 25 0,25-25 16,0 0-16,-25 25 0,25 0 0,-24-25 0,24 0 15,0 24-15,-25-24 16,25 0-16,0 0 0,0 0 0,0 0 0,-25 25 16,25-25-16,25 0 0,-25-25 15,0 25-15,0 0 0,25 0 0,-25 0 16,0 0-16,24 0 0,-24 0 15,0 0-15,25 0 0,-25 0 0,0 0 16,25 0-16,-25 0 0,0 25 0,0-25 16,25 0-16,-25 0 0,0 0 15,0 0-15,0 25 0,0-25 0,0 0 0,0 25 16,0-25-16,0 0 0,0 0 0,0 25 15,0-25-15,0 0 0,0 24 0,0-24 16,0 0-16,0 25 0,0-25 0,0 0 0,0 25 16,0-25-16,0 0 0,0 25 15,0-25-15,0 0 0</inkml:trace>
  <inkml:trace contextRef="#ctx0" brushRef="#br0" timeOffset="650874.2278">30212 14015 0,'0'-25'0,"0"25"15,0 0-15,0 0 0,-25 0 0,25 0 16,0 0-16,0 0 0,0 0 0,0 0 15,-25 25-15,25-25 0,0 0 16,0 0-16,0 24 0,0-24 0,-24 0 16,24 0-16,0 0 0,0 25 0,0-25 0,0 0 0,0 0 15,0 25-15,0-25 0,0 0 16,24 25-16,-24-25 0,0 0 15,0 0-15,0 0 0,25 0 0,-25 0 16,25 0-16,-25 0 0,0 0 16,0 0-16,25-25 0,-25 25 15,0 0-15,25-25 0,-25 25 0,0 0 0,0-25 16,0 25-16,0 0 0,0-24 0,0 24 15,0 0-15,0-25 0,0 25 0,0 0 16,0 0-16,0 0 0,0 0 16,0 0-16,0 25 0,0-25 0,0 0 15,0 0-15,0 24 0</inkml:trace>
  <inkml:trace contextRef="#ctx0" brushRef="#br0" timeOffset="653231.3627">30386 14337 0,'0'0'0,"0"0"16,0 0-1,0 0-15,-25-25 16,25 25-16,0 0 0,0 25 0,-25-25 15,25 0-15,0 0 0,0 0 0,0 0 16,-25 0-16,25 0 0,0 0 0,0 0 0,-24 0 16,24 0-16,0 0 15,0 25-15,0-25 16,0 25-16,0 0 0,0-25 15,0 24 1,0 1-16,0-25 0,0 25 0,0-25 0,0 0 16,24 0-16,-24 25 0,0-25 15,25 0-15,-25 0 0,25 0 0,-25-25 0,25 25 16,-25 0-16,49-25 0,-49 25 15,25-25 1,0 25-16,49-99 16,-74 99-16,25-25 0,-25 25 0,0 0 15,0 0-15,-25 0 0,25 0 16,-24 0-16,-1 25 0</inkml:trace>
  <inkml:trace contextRef="#ctx0" brushRef="#br0" timeOffset="656951.5754">28997 14635 0,'0'0'0,"0"0"0,24 0 16,-24-25 0,0 25-16,0 0 0,0 0 0,0 0 15,0 25-15,0-25 0,0 0 16,-24 0-16,24 0 15,0 0 1,-50 99-16,25-99 16,0 25-16,25 0 0,-24-1 0,-1 1 15,25-25-15,-25 25 16,25 0-16,-25-25 0,25 0 0,0 25 0,0-25 0,0 0 15,-25 0-15,25 0 0,0 0 0,0 0 16,25 0-16,-25 0 0,0 0 0,0-25 0,25 25 16,-25 0-16,0 0 0,25-25 0,-25 25 15,25 0-15,-1-25 0,-24 25 0,25 0 16,-25 0-16,25 0 0,-25 0 0,0 0 15,25 0-15,-25 0 0,0 0 0,0 25 16,0-25-16,0 0 0,0 25 0,0-25 16,0 0-16,0 25 0,0-25 15,0 24-15,0 1 0,0-25 16,-25 25-16,25-25 0,0 0 0,0 25 0,0-25 15,0 25 1,0-1-16,25 1 0,-25-25 16,0 0-16,0 25 0,0-25 0,0 0 0,0 0 15</inkml:trace>
  <inkml:trace contextRef="#ctx0" brushRef="#br0" timeOffset="657314.5962">29493 14660 0,'0'0'0,"0"0"0,0 0 16,0 0-16,0 0 0,0 0 0,0 0 15,-25 0-15,0 0 0,25 0 16,-25 24-16,1 1 0,-1-25 0,0 25 16,25-25-16,-25 25 0,25 0 0,-25-25 15,25 24-15,-24-24 0,24 25 0,0-25 0,0 25 16,-25-25-16,25 25 0,0-25 0,0 0 15,0 25-15,0-25 0,25 0 0,-25 24 0,0-24 0,0 0 16,0 25-16,24-25 0,-24 0 16,0 25-16,0-25 0,25 0 0,-25 0 15,0 0-15,25 0 0,-25 25 0,0-25 0,25 0 16,-25 0-16,25 0 0,-25 0 0,24-25 15,1 25-15,-25 0 0,25-25 0,0 25 16</inkml:trace>
  <inkml:trace contextRef="#ctx0" brushRef="#br0" timeOffset="657582.6115">29691 14709 0,'0'0'0,"0"0"15,-25 0-15,25 0 0,0 0 0,0 0 16,0 0-16,0 0 0,0 0 15,0 25-15,0-25 0,0 0 0,0 25 0,0 0 16,0-25-16,0 0 0,0 24 0,-24-24 16,24 25-16,0-25 0,0 25 0,0-25 15,0 25-15,0-25 0,0 25 0,0-25 16,0 24-16,-25-24 0,25 0 15,0 25-15,0-25 0,0 25 0,0-25 0,0 0 16,0 25-16,0-25 0,0 0 0,0 0 0,0 25 16,0-25-16,0 0 0,0 0 0,0 0 0,0 0 15,0 0-15</inkml:trace>
  <inkml:trace contextRef="#ctx0" brushRef="#br0" timeOffset="657824.6254">29716 14684 0,'0'0'0,"25"-24"0,-25 24 0,0 0 0,0 0 15,0 0-15,25 0 0,-25 0 16,24 0-16,1 0 0,-25-25 0,25 25 0,0 0 15,-25 0-15,49 0 16,-49 0-16,25 0 0,0 25 0,-25-25 0,0 0 16,0 0-16,0 0 0,0 0 0,0 0 15,0 0-15,0 0 0,0 24 0,-25-24 0,0 0 16</inkml:trace>
  <inkml:trace contextRef="#ctx0" brushRef="#br0" timeOffset="658057.6387">29666 14858 0,'0'0'0,"0"0"16,0 0-16,0 0 0,0 0 0,0 0 16,0 0-16,0 0 0,0 0 0,0 25 15,25-25-15,-25 0 0,50-25 0,-25 25 16,-1 0-16,1 0 0,0 0 15,0 0-15,24 0 0,1 0 0,-25 0 0,0 0 16,-1 0-16,-24 0 0,50 0 16,-25 0-16,-25 0 0,0 0 0,25 0 0,-25 0 15,0-25-15,0 25 0,-25 0 0,25 0 16</inkml:trace>
  <inkml:trace contextRef="#ctx0" brushRef="#br0" timeOffset="671792.4243">30336 14312 0,'0'0'0,"0"0"15,0-25-15,0 25 0,25 0 0,-25 0 16,0 0 0,0-24-16,0 24 0,0 0 0,0 0 15,0 0-15,0 0 0,0 0 0,25 0 16,-25 0-16,0-25 15,0 25 1,0 0-16,0 0 0,0 0 0,0 0 16,0 0-16,0 25 0,0-25 0,-25 0 0,25 0 15,0 0-15,0 0 0,0 0 0,0 0 16,-25 0-16,25 0 15,-25 24-15,1 1 0,24-25 16,0 0-16,-25 0 0,25 25 16,-25-25-16,25 0 0,0 0 0,0 25 0,0-25 15,-25 0-15,25 0 0,0 25 0,0-25 0,0 0 16,-25 0-16,25 0 0,0 0 15,0 25-15,0-25 0,0 0 0,0 24 0,0-24 16,-25 0-16,25 0 0,0 0 0,0 25 16,0-25-16,25 0 0,-25 0 15,0 0-15,0 25 0,0-25 0,25 0 16,-25 0-16,25 0 0,-25 0 15,25 0-15,-25 0 0,25 0 0,-25 0 0,24 0 16,-24 0-16,25 0 0,0 0 0,-25 0 16,25 0-16,-25 0 0,25-25 0,-1 25 0,-24 0 15,25 0-15,0 0 0,-25-25 0,25 25 16,-25 0-16,25-24 0,-1 24 15,-24 0-15,25-25 0,-25 25 16,0 0-16,0 0 0,0 0 0,25-25 0,-25 25 16,0 0-16,0-25 0,0 25 0,0 0 15,0 0-15,0-25 0,0 25 0,0-25 16,0 25-16,0 0 15,0 0-15,0 0 0,0 0 0,-25-24 0,25 24 16,0 0-16,0 0 0,-25 0 16,25 0-16,0 0 0,0 0 0,-24 0 0,24 0 15,0 0-15,-25-25 0,25 25 16,0 0-16,0 0 0,0 0 0,-25 0 15,25 0-15,0 0 0,-25 0 0,25 0 16,-25 0-16,25 0 0,-24 0 16,24 0-16,-25 25 0,0-25 15,25 0-15,-25 0 0,0 24 0,25-24 16</inkml:trace>
  <inkml:trace contextRef="#ctx0" brushRef="#br0" timeOffset="676465.6916">28649 15205 0,'0'0'15,"0"0"-15,0 0 0,0 0 16,0 0-16,0 0 0,25 0 0,-25 0 16,0 0-16,0 0 0,0 0 0,0 25 0,0-25 15,0 0-15,0 25 0,25-25 0,-25 0 16,0 25-16,0-1 0,0-24 0,0 0 15,0 25-15,25-25 0,-25 25 0,0-25 0,0 0 16,0 25-16,0-25 0,0 25 16,0-25-16,0 0 0,0 25 0,0-25 0,0 0 15,0 0-15,0 0 0,0 24 0,0-24 0,25 0 16,-25 0-16,24-24 0,-24 24 15,25 0-15,-25 0 0,25-25 0,0 25 16,0-25-16,-1 0 0,1 25 16,0-25-16,25 25 0,-26-25 0,1 25 0,50-49 15,-50 49-15,24-25 0,-24 0 0,25 25 16,-26-25-16,26 25 0,-25-24 0,49-1 15,-49 25-15,0-25 0,24 25 0,-24-25 16,0 25-16,0 0 16,-25 0-16,0 0 0,0 0 0,0 0 15,0 0-15,0 0 0,-25 25 0,0-25 16</inkml:trace>
  <inkml:trace contextRef="#ctx0" brushRef="#br0" timeOffset="684228.1356">30832 14461 0,'0'0'0,"0"0"0,0 0 15,0 0-15,-25 0 0,25 0 16,0 0-16,0 0 0,0 0 0,25 0 15,-25 0-15,0 0 0,0 0 0,25 0 16,-25 0-16,0 0 0,25 0 16,0 0-1,-1-25-15,1 25 0,0 0 0,-25 0 16,0 0-16,25-24 0,-25 24 0,0 0 15,0 0-15,0 0 0,0-25 0,0 25 16,0 0-16,0 0 0,0 0 0,0 0 16,0 0-16,0 0 15,0 0-15,0 0 0,0 0 0,0 0 0,0 0 16,0 25-16,0-25 0,0 0 15,0 0-15,-25 24 0,25-24 0,0 25 16,0-25-16,0 25 0,0-25 0,0 0 16,0 25-16,0-25 0,0 25 0,0-25 15,0 0-15,0 24 0,0-24 0,0 25 0,0-25 16,0 0-16,0 25 0,0-25 0,0 25 15,0-25-15,0 0 0,0 25 0,0-25 16,0 0-16,0 0 0,0 24 16,0-24-16,0 0 0,0 0 0,-25 0 15,25 25-15,0-25 0,0 0 0</inkml:trace>
  <inkml:trace contextRef="#ctx0" brushRef="#br0" timeOffset="684437.1475">30857 14734 0,'25'0'0,"-25"0"0,0 0 16,0 0-16,0-25 0,0 25 0,0 0 16,25 0-16,-25 0 0,0 0 15,24 0-15,-24 0 0,25 0 0,-25 0 16,50 0-16,-50 0 0,25 0 0,-1 0 15,-24 0-15,25-25 0,-25 25 0,25 0 16</inkml:trace>
  <inkml:trace contextRef="#ctx0" brushRef="#br0" timeOffset="684713.1633">31452 14436 0,'0'0'0,"0"0"16,0 0-16,0 0 0,-24 0 16,24 0-16,0 0 0,0 25 0,-25-25 0,25 0 15,0 0-15,-25 25 0,25-25 16,0 25-16,0-25 0,-25 0 0,25 25 0,0-25 15,-25 0-15,25 24 0,0-24 16,0 25-16,-24-25 0,24 25 0,0-25 0,-25 25 16,25-25-16,0 25 0,0-25 15,-25 24-15,25-24 0,-25 0 0,25 25 16,-25-25-16</inkml:trace>
  <inkml:trace contextRef="#ctx0" brushRef="#br0" timeOffset="684902.1738">31204 14536 0,'0'0'0,"0"0"16,0 0-16,0 0 0,0 24 0,25-24 15,-25 0-15,0 0 0,25 25 0,-25-25 16,0 0-16,0 0 0,25 25 15,0-25-15,-25 25 0,0-25 0,24 0 0,-24 0 16,0 0-16,25 25 0,-25-25 0,25 0 16</inkml:trace>
  <inkml:trace contextRef="#ctx0" brushRef="#br0" timeOffset="685332.1986">31626 14461 0,'0'-25'16,"0"25"-16,0 0 0,0 0 0,0 0 15,0 0-15,25 0 16,-25 0-16,25 0 0,-25 0 0,24 0 0,-24 0 15,0 0-15,25 0 0,-25 0 16,25-24 0,-25 24-16,0 0 0,0-25 15,0 25-15,-25 0 0,25 0 0,0 0 16,0 0-16,0 0 0,0 0 0,0 0 15,0 0-15,0 0 16,0 0-16,0 25 0,0-25 0,0 0 16,0 0-16,0 24 0,0-24 15,0 0-15,0 0 0,0 25 0,0-25 0,0 0 16,0 25-16,-25-25 0,25 25 0,0-25 0,0 0 15,0 25-15,0-1 16,0-24-16,0 0 0,0 25 0,0-25 16,0 25-16,-24-25 0,24 0 0,0 25 0,0-25 15,0 0-15,-25 25 16,25-25-16,-25 0 0</inkml:trace>
  <inkml:trace contextRef="#ctx0" brushRef="#br0" timeOffset="685538.2104">31527 14709 0,'0'0'16,"0"0"-16,25 0 0,-25 0 0,0 0 16,0-25-16,49 25 15,-49 0-15,0 0 0,25 0 0,-25 0 16,25 0-16,0-24 0,-25 24 0,24 0 15,1 0-15,-25 0 0,25 0 0,-25 0 16,0 0-16,25-25 0,-25 25 16,25 0-16</inkml:trace>
  <inkml:trace contextRef="#ctx0" brushRef="#br0" timeOffset="686144.2452">31924 14015 0,'0'0'16,"-25"0"-16,25 0 0,0 0 0,0 0 15,0 0-15,0 0 0,0 0 0,0 0 16,0 0-16,0 0 0,0 0 16,0 0-16,0-25 0,0 25 0,0 0 15,0 0-15,0 0 0,25 0 0,-25 0 16,24 0-16,-24-25 0,25 25 15,-25 0-15,0 0 0,0 0 16,25 0-16,-25-25 0,0 25 0,0 0 0,0 0 16,0 0-16,0 0 15,-25 0-15,25 0 0,0 0 16,0 0-16,0 0 0,0 0 0,0 0 15,0 0-15,0 0 0,0 0 0,0 0 16,-25 0-16,25 25 16,0-25-16,0 0 0,0 25 0,0-25 15,0 0-15,0 0 0,0 25 0,0-25 16,0 0-16,-24 24 0,24-24 15,0 0-15,0 25 0,0-25 0,0 25 0,0-25 0,0 0 16,0 25-16,0-25 16,0 25-16,0-1 0,0-24 0,0 0 0,0 0 15,0 25-15,0-25 0,0 0 0,0 25 0,0-25 16,0 0-16,0 0 15,0 0-15,0 0 0,0 25 0,0-25 0,0 0 16,0 0-16,0 0 0</inkml:trace>
  <inkml:trace contextRef="#ctx0" brushRef="#br0" timeOffset="686330.2558">31800 14263 0,'0'0'0,"0"0"0,0 0 0,0-25 16,0 25-16,24 0 15,-24 0-15,25 0 0,-25 0 0,25 0 16,-25 0-16,50 0 0,-50-25 0,24 25 16,-24 0-16,25 0 0,-25 0 0,25 0 15,0 0-15</inkml:trace>
  <inkml:trace contextRef="#ctx0" brushRef="#br0" timeOffset="686552.2685">32221 14039 0,'0'-24'0,"0"24"0,0 0 0,0 0 16,0 0-16,0 0 0,0 0 16,0 0-16,-25 0 0,25 0 0,0 0 15,0 24-15,0-24 0,0 0 0,0 0 16,-24 0-16,24 25 0,0-25 0,0 0 15,-25 25-15,25-25 0,-25 25 16,25-25-16,-25 0 0,25 25 0,0-25 0,-25 24 16,1-24-16,24 0 0,-25 25 0</inkml:trace>
  <inkml:trace contextRef="#ctx0" brushRef="#br0" timeOffset="686753.2789">32097 14064 0,'0'0'0,"0"0"0,0 0 0,0 0 16,0 0-16,0 0 0,25 0 31,-25 0-31,25 50 0,0-25 16,-25-25-16,0 24 0,0-24 0,24 0 0,-24 0 15,0 0-15</inkml:trace>
  <inkml:trace contextRef="#ctx0" brushRef="#br0" timeOffset="687166.3036">32370 14039 0,'0'0'0,"0"0"16,0 0-16,0 0 0,0 0 15,0 0-15,0 0 0,0 0 0,0 0 16,0 0-16,0 0 16,0 0-16,25 0 0,-25 0 15,0 0-15,0 0 0,25-24 16,-25 24-16,0 0 0,0 0 0,0 0 15,0 0-15,0 0 0,0 0 16,0-25-16,25 25 0,-25 0 0,0 0 16,0 0-16,0 0 0,0 0 15,0 0-15,0 0 0,0 0 0,0 0 0,0 0 0,-25 25 16,25-25-16,0 0 15,0 0-15,0 24 0,0-24 0,0 0 0,0 0 16,0 25-16,0-25 0,0 0 0,0 25 0,-25-25 16,25 0-16,0 0 0,0 25 0,0-25 15,0 0-15,0 25 0,0-25 0,0 0 0,0 24 0,-25-24 16,25 25-1,0-25-15,0 25 0,0-25 0,0 0 16,0 0-16,0 25 0,0-25 16</inkml:trace>
  <inkml:trace contextRef="#ctx0" brushRef="#br0" timeOffset="687346.3139">32296 14263 0,'0'0'0,"25"-25"0,-25 25 16,0 0-16,24 0 0,-24 0 15,25-25-15,-25 25 0,25 0 16,-25 0-16,50 0 0,-50 0 0,24 0 0,-24 0 16,25 0-16,0 0 0,0 0 15,-25 0-15,0 0 0</inkml:trace>
  <inkml:trace contextRef="#ctx0" brushRef="#br0" timeOffset="688010.3519">32023 13593 0,'0'0'16,"0"0"-16,0 0 0,0 0 16,0 0-16,0 0 0,0 0 15,0 0-15,0 0 0,0 0 0,0 0 0,0 0 16,25 0-1,-25 0-15,24 0 0,-24 0 0,0 0 16,25-25-16,-25 25 0,25 0 0,-25 0 0,0 0 16,0 0-16,25 0 0,-25 0 15,0-25-15,0 25 0,0 0 16,0 0-16,0 0 0,0 0 0,0 0 15,0 0-15,0 0 0,0 0 0,0 0 16,0 0-16,0 0 16,0 0-16,0 0 0,0 0 0,0 0 15,0 0-15,0 0 0,-25 25 16,25-25-16,0 0 0,0 0 0,0 25 0,0-25 15,0 0-15,0 25 16,0 0-16,0-25 0,0 0 0,0 24 0,0-24 16,0 0-16,0 25 0,0-25 0,0 25 15,0-25-15,0 0 0,0 25 0,0-25 16,0 0-16,0 25 0,0-25 15,0 0-15,0 0 0,0 0 0,0 24 0,0-24 16</inkml:trace>
  <inkml:trace contextRef="#ctx0" brushRef="#br0" timeOffset="688187.362">32023 13816 0,'0'0'0,"0"0"15,0-25-15,25 25 0,-25 0 0,0 0 16,0 0-16,24 0 0,-24 25 0,25-25 15,-25 0-15,0 0 0,25 0 0,-25 0 16,25 0-16,0 0 0,-25 0 0,24 0 16</inkml:trace>
  <inkml:trace contextRef="#ctx0" brushRef="#br0" timeOffset="688424.3756">32420 13618 0,'0'0'0,"0"0"0,0 0 0,0 0 0,0 0 16,0 0 0,0 0-16,0 0 0,0 25 0,0-25 0,-25 0 15,25 0-15,0 0 0,0 0 16,0 24-16,-25-24 0,25 0 0,0 25 0,0-25 0,-25 0 15,25 25-15,-24 0 16,-1 0-16,0-25 0,25 24 16,-50 1-16,50-25 0,-25 0 0</inkml:trace>
  <inkml:trace contextRef="#ctx0" brushRef="#br0" timeOffset="688622.3869">32321 13667 0,'0'0'15,"0"0"-15,0 0 0,0 25 0,-25-25 16,25 0-16,0 0 0,0 25 0,0-25 16,25 0-16,-25 25 0,0-25 15,0 25-15,24-25 0,1 0 0,-25 0 0,0 24 16,25-24-16,-25 0 0,25 0 15,-25 0-15,0 0 0</inkml:trace>
  <inkml:trace contextRef="#ctx0" brushRef="#br0" timeOffset="689077.4129">32569 13593 0,'0'0'0,"0"0"16,0 0-16,0 0 0,0 0 16,0 0-16,0 0 0,0 0 15,0 0-15,24-25 0,-24 25 16,25 0-16,-25 0 0,25 0 0,-25 0 15,0 0-15,0 0 0,0-25 16,25 25-16,-25 0 0,0 0 0,0 0 16,0 0-16,0-24 0,0 24 15,0 0-15,0 0 0,0 0 0,0 0 0,-25 0 16,25 0-16,0 0 15,0 0-15,0 0 0,0 0 0,0 0 0,0 0 16,0 0-16,0 0 0,0 0 0,0 0 16,0 0-16,0 0 0,0 0 15,0 0-15,0 24 0,0-24 0,0 0 16,0 25-16,0-25 0,0 0 0,0 25 15,0-25-15,-25 25 0,25-25 0,0 25 0,0-25 16,0 0-16,0 24 0,0-24 16,0 25-16,0 0 0,-25-25 0,25 0 0,0 25 15,0-25-15,0 0 0,0 0 0,-24 25 16</inkml:trace>
  <inkml:trace contextRef="#ctx0" brushRef="#br0" timeOffset="689274.4242">32519 13791 0,'0'0'0,"0"0"0,0 0 0,0 0 0,0 0 16,0 0-16,0 0 0,0 0 0,0 0 0,25 0 15,-25 0-15,0 0 0,0 0 16,25 0-16,-25-24 0,24 24 0,-24 0 0,25 0 15,0 0-15,-25 0 0,25 0 0,-25 0 16,25 0-16,-25 0 0,24-25 0,-24 25 0</inkml:trace>
  <inkml:trace contextRef="#ctx0" brushRef="#br0" timeOffset="689932.4619">32370 13047 0,'0'0'0,"-25"0"16,25 0-16,0 0 0,0 0 0,0 0 15,0-25-15,0 25 0,0 0 16,0 0-16,0 0 0,0 0 16,25 0-16,-25 0 0,0 0 0,25-24 15,-25 24-15,0 0 16,0 0-16,25 0 0,-25 0 15,0 0-15,0 0 0,0 0 0,0 0 0,0-25 16,0 25-16,0 0 0,0 0 0,0 0 16,0 0-16,0 0 0,0 0 0,0 0 0,0 0 15,0 0-15,0 0 0,0 0 0,0 0 16,0 0-16,0 0 0,0 0 15,0 0-15,0 25 0,0-25 16,0 0-16,0 0 0,0 0 0,0 0 16,0 0-16,0 24 0,0-24 15,0 25-15,0 0 0,0-25 16,0 25-16,0-25 0,0 0 0,0 25 0,0-25 15,25 0-15,-25 24 0,0-24 16,0 25-16,0-25 0,0 0 0,0 25 16,-25-25-16,25 25 0,0-25 15,0 0-15,0 0 0,0 0 0</inkml:trace>
  <inkml:trace contextRef="#ctx0" brushRef="#br0" timeOffset="690116.4724">32345 13221 0,'0'0'15,"0"0"-15,-24 0 0,24 0 0,0 0 16,24 0-16,-24 0 0,0 0 0,0 0 16,0 0-16,0 0 0,25 0 15,-25 0-15,25 0 0,-25 0 0,25 0 0,-25 0 16,25 0-16,-1 0 0,-24 0 0,25 0 15,-25 0-15,25 0 0,-25 0 0,0 0 0</inkml:trace>
  <inkml:trace contextRef="#ctx0" brushRef="#br0" timeOffset="690372.487">32742 13047 0,'0'0'16,"0"0"-16,0 0 0,0 0 0,0 0 0,0 0 15,0 0-15,0 0 0,0 0 0,0 0 16,0 0-16,0 0 0,0 0 16,0 0-16,0 0 0,0 0 0,0 0 15,0 0-15,-25 0 0,25 0 0,0 25 0,0-25 0,0 0 16,-24 0-16,24 25 0,0-25 0,-25 25 15,25-25-15,-25 24 0,25-24 16,-25 0-16,25 25 0,0-25 0,-25 0 0,25 0 16,-24 25-16,24-25 0</inkml:trace>
  <inkml:trace contextRef="#ctx0" brushRef="#br0" timeOffset="690561.4978">32693 13047 0,'0'0'15,"0"0"-15,0 25 0,0-25 16,0 0-16,0 0 0,0 0 0,0 25 0,0-25 16,0 0-16,0 0 0,0 25 15,0-25-15,24 0 0,-24 24 0,0-24 0,25 0 16,-25 0-16,0 0 0,25 0 0</inkml:trace>
  <inkml:trace contextRef="#ctx0" brushRef="#br0" timeOffset="691090.5281">32916 12973 0,'0'0'0,"0"0"0,0 0 0,-25 0 16,25 0-16,0 0 0,0 0 16,25 0-16,-25 0 0,0 0 15,25 0-15,-25 0 0,0 0 0,24 0 0,-24 0 16,0 0-16,25 0 0,-25 0 0,0 0 15,25 0-15,-25-25 0,0 25 0,0 0 0,0 0 0,25 0 16,-25 0-16,0-25 0,0 25 0,0 0 16,0 0-16,0 0 0,0 0 15,0-25-15,0 25 0,-25 0 16,25 0-16,0 0 0,0 0 0,0 0 15,0 0-15,0 0 0,0 0 0,0 0 0,0 0 16,0 0-16,0 0 0,0 0 16,0 0-16,0 0 0,0 0 15,0 25-15,0-25 0,0 0 0,0 25 16,0 0-16,0-25 0,0 25 0,0-25 15,0 0-15,0 24 16,0-24-16,0 25 0,0-25 0,-25 0 0,25 0 16,0 25-16,0-25 0,0 0 0,0 0 0,0 25 0,0-25 15,0 0-15,0 0 0,0 0 16,0 25-16,0-25 0,0 0 0,0 0 15,0 0-15,0 24 0,0-24 0,0 0 16,0 0-16,0 0 0,0 0 0,0 0 0,0 0 16,0 0-16,0 0 0,0 0 15,0 0-15,0 0 0,0 0 0</inkml:trace>
  <inkml:trace contextRef="#ctx0" brushRef="#br0" timeOffset="691355.5432">32841 13196 0,'0'0'16,"0"0"-16,0 0 0,0 0 0,0 0 0,0 0 15,0 0-15,0 0 0,25 0 16,-25 0-16,25 0 0,-25 0 0,25 0 0,-25 0 15,25 0-15,-1 0 0,-24 0 0,25 0 0,0 0 16,0 0-16,0 0 0,-1-25 0,1 25 0,0 0 16,0 0-16,-25 0 0,25 0 0,-1 0 15,-24 0-15,25 0 0,-25 0 0,0 0 16,0 0-16,0 0 0,0 0 15,-25 0-15,1 0 0,24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28.34025" units="1/cm"/>
          <inkml:channelProperty channel="Y" name="resolution" value="28.33948" units="1/cm"/>
          <inkml:channelProperty channel="T" name="resolution" value="1" units="1/dev"/>
        </inkml:channelProperties>
      </inkml:inkSource>
      <inkml:timestamp xml:id="ts0" timeString="2021-03-31T09:56:26.666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13717 5308 0,'0'-25'16,"0"25"0,-25 0-16,25 0 0,0 0 15,0 0-15,0-24 0,0 24 16,0 0-16,0 0 0,25 0 0,-25 0 0,0 0 15,0 0-15,0 0 0,0 0 0,0 0 16,0 0-16,25 24 16,-25-24-16,0 0 0,25 0 15,-25 25-15,0-25 0,24 25 16,-24 0-16,0 0 15,25-1-15,-25 1 0,0 0 0,0-25 16,0 25-16,0 0 0,0-25 16,0 24-16,0 1 15,0 0-15,25-25 0,-25 0 16,0 0-16,0 0 0,0 0 0,25 0 0,-25 0 15,0 0-15,25-25 0,-1 25 0,1-25 16,0 1-16,0 24 0,0-25 0,-1 0 16,51-25-16,-50 26 0,-1-1 0,1 0 15,50-25-15,-51 26 0,1 24 0,0-25 16,0 0-16,25 0 0,-26 0 0,26 1 15,-25-1-15,24 0 16,-24 25-16,0-25 0,0 25 0,0-25 0,-1 25 16,-24 0-16,0 0 0,25 0 0,-25 0 0,0 0 15,0 0-15,0 0 0,0 0 16,0 25-16,0-25 0,0 25 0</inkml:trace>
  <inkml:trace contextRef="#ctx0" brushRef="#br0" timeOffset="1230.0701">19422 5383 0,'-25'0'16,"25"0"-16,-25 0 0,25 0 15,0 0-15,0 0 0,0 0 0,0-25 0,-24 25 16,24 0-16,0 0 0,0 0 0,0 0 15,0 0-15,0 0 0,0 0 0,0 0 16,0 0-16,0 0 0,0 0 0,0 0 16,0 0-16,0 0 0,0 0 15,0 0-15,0 0 0,0 0 0,0 0 16,0 25-16,0-25 0,24 0 0,-24 0 0,0 0 15,0 24-15,0-24 16,0 25-16,25 0 0,-25 0 0,0-25 0,0 25 16,0-25-16,25 24 0,-25 1 0,0 0 15,0-25-15,0 25 0,0-25 0,0 25 16,0-1-16,25 1 0,-25-25 15,0 25-15,0-25 0,0 0 0,0 25 16,0-25-16,0 0 0,25 0 0,-25 0 0,0 0 16,0 0-1,24 0-15,1-25 0,-25 25 0,25-25 16,0 25-16,-25-25 0,25 25 0,0-24 0,-1 24 15,-24-25-15,25 25 0,25-25 16,-25 0-16,-1 0 0,26 25 0,-25-24 0,0 24 16,-1-25-16,1 0 0,25 0 15,-25 25-15,-1-25 0,1 25 0,0-24 0,0 24 16,0-25-16,-1 0 0,1 25 0,0-25 15,0 0-15,0 25 0,-25 0 0,24-24 16,-24 24-16,25 0 0,-25-25 0,25 25 16,-25 0-16,25 0 15,-25-25-15,25 25 0,-25 0 0,0 0 0,0 0 16,0 0-16,24 0 0,-24 0 0,0 0 15,0 0-15,0 0 0,0 0 16,0 0-16,0 0 0,0 0 0,0 0 16,0 0-16,0 25 15,-24-25-15,24 0 0</inkml:trace>
  <inkml:trace contextRef="#ctx0" brushRef="#br0" timeOffset="3390.194">19224 5159 0,'0'0'0,"0"0"16,0 0-1,0 0-15,0 0 0,0 0 0,0 0 16,0 0-16,0 0 0,0 0 16,0 0-16,0 0 15,0 0-15,0 0 0,0 0 16,0 0-16,0 0 15,0 25-15,0-25 0,0 0 0,24 25 16,-24-25-16,0 25 0,0-25 16,0 25-16,25-25 15,-25 24-15,0 1 0,0-25 0,25 0 16,-25 25-16,0-25 0,0 25 0,0 0 15,0-25-15,25 24 0,-25-24 0,0 25 0,0-25 16,0 25-16,0 0 0,0-25 0,25 0 16,-25 25-16,0-1 0,0-24 15,0 0-15,0 25 0,0-25 16,0 25-16,0-25 0,24 25 0,-24-25 15,0 0-15,0 25 0,0-25 0,0 0 16,0 0-16,0 24 0,0-24 0,0 0 16,0 0-16,0 0 0,0 0 0,0 0 0,0 25 15,0-25-15,0 0 0,0 0 0,0 0 16,0 0-16,0 0 0,0 0 15,0 25-15,25-25 16,-25 0-16,0 0 0,0 0 0,25 0 0,-25 0 16,0 0-16,0-25 0,25 25 0,-25 0 15,25 0-15,-25 0 0,0 0 0,24-25 16,-24 25-16,0 0 0,25 0 0,-25-24 0,0 24 15,25 0-15,0-25 0,-25 25 0,25 0 16,-25 0-16,25-25 16,24 0-16,-49 25 0,25-25 0,0 25 15,-25 0-15,25-24 0,-1 24 0,-24 0 0,25-25 16,-25 25-16,25 0 0,-25-25 0,25 25 0,-25 0 15,25 0-15,-25-25 0,0 25 0,24 0 0,-24 0 16,0 0-16,25-25 0,-25 25 0,25 0 16,-25 0-16,25 0 0,-25-24 0,25 24 0,-25 0 15,24-25-15,1 25 0,-25 0 0,25 0 0,0-25 16,-25 25-16,25 0 0,-1-25 15,1 25-15,0-25 0,-25 25 0,0 0 16,25 0-16,-25 0 0,0-24 0,25 24 16,-25 0-16,0 0 0,0 0 0,0 0 15,0 0-15,0 0 0,24 0 16,-24 0-16,0-25 0,0 25 0,0 0 0,0 0 15,0 0-15,0 0 0,0 0 16,0 0-16,25-25 0,-25 25 0,0 0 16,0 0-16,0 0 0,0 0 0,0 0 15,0 0-15,0 0 0,0 0 0,0-25 16,25 25-16,-25 0 0,0 0 15,0 0-15,0 0 0,0 0 0,0 0 16,25-25-16,-25 25 0,0 0 0,0 0 16,0 0-16,0 0 0,25 0 0,-25 0 15,0-24-15,0 24 0,0 0 0,0 0 16,0 0-16,0 0 0,0 0 0,24 0 15,-24 0-15,0 0 0,0 0 0,0 0 0,0 0 16,0 0-16,0 0 0,0 0 0,0 0 16,0 0-16,0 0 0,0 0 0,0 0 15,0 0-15,0 0 0,0 0 16,0 0-16,0 0 0,0 0 0,0 0 15,0 0-15,0 0 0,0 0 0,0-25 0,0 25 16,25 0-16,-25 0 0,0 0 0,0 0 0,0 0 16,0 0-16,0 0 0,0 0 15,0 0-15,0 0 0,0 0 0,-25 0 16,25 0-16,0 0 0,0 0 15,0 25-15,0-25 0,0 0 0,0 0 0,0 0 16,0 0-16,-24 0 0,24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28.34025" units="1/cm"/>
          <inkml:channelProperty channel="Y" name="resolution" value="28.33948" units="1/cm"/>
          <inkml:channelProperty channel="T" name="resolution" value="1" units="1/dev"/>
        </inkml:channelProperties>
      </inkml:inkSource>
      <inkml:timestamp xml:id="ts0" timeString="2021-03-31T09:55:26.814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7119 8037 0,'0'0'0,"0"0"16,0 0-16,0 0 0,-25 0 0,25 0 16,0 0-16,0 0 0,0 0 0,-25 0 0,25 0 15,0 0-15,0 0 16,0 0-16,0 0 0,0 0 15,0 0-15,0 0 0,0 0 0,0 25 16,0-25-16,0 0 16,0 0-16,0 0 0,0 0 0,0 0 15,0 0-15,0 0 0,0 0 0,0 0 16,0 0-16,0 0 0,0 0 0,0 0 15,0 0-15,0 0 16,0 0-16,25 0 0,-25 0 16,0 0-16,25 0 0,-25-25 15,25 25-15,0 0 0,-25 0 0,24 0 16,-24 0-16,25 0 0,-25 0 15,25 0-15,25 0 16,-50-25-16,24 25 16,1 0-16,0 0 0,-25 0 0,25 0 15,-25 0-15,25 0 0,-25 0 16,24 0-16,1 0 0,-25 0 0,25 0 0,-25-25 15,0 25-15,25 0 0,0 0 16,-1 0-16,-24 0 16,25 0-16,-25 0 0,25 0 0,-25 0 0,25 0 0,-25 0 15,25 0-15,-25 0 0,0-25 0,24 25 0,-24 0 16,25 0-16,-25 0 0,25 0 15,-25 0-15,25 0 0,-25 0 0,25 0 16,-25 0-16,24 0 0,-24-25 0,25 25 16,0 0-16,0 0 15,0 0-15,-25 0 0,24 0 16,1 0-16,-25 0 0,25 0 0,-25-24 0,25 24 0,-25 0 15,25 0-15,-25 0 0,0 0 0,25 0 16,-25 0-16,24 0 0,-24 0 0,0 0 16,25 0-16,-25 0 0,0 0 15,0 0-15,25 0 0,-25 0 16,25 0-16,-25 0 15,25 0-15,-1 0 0,-24 0 0,25-25 16,-25 25-16,25 0 0,-25 0 0,0 0 16,25 0-16,0 0 0,-25 0 15,24 0-15,-24 0 16,25 0-16,0 0 0,0 0 15,-25 0-15,0 0 0,25 0 16,-25 0-16,24 0 0,1 0 0,-25 0 0,0 0 16,25 0-16,-25 0 0,0 0 15,0 0-15,25 0 0,-25 0 16,25 0-16,-25 0 0,24 0 0,-24 0 0,0 0 15,25 0-15,0 0 16,-25 0-16,50 0 0,-26 0 16,-24 0-16,25 0 0,0 0 15,-25 0-15,25 0 0,-25 0 16,0 0-16,25 0 0,-25 0 15,24 0-15,-24 0 0,0 0 0,25 0 16,-25 0-16,0 25 0,0-25 0,25 0 0,-25 0 16,25 0-16,-25 0 0,0 0 15,25-25-15,-1 25 0,1 0 0,-25 0 16,0 0-16,25 0 0,-25 0 0,25 0 15,-25 0-15,0 0 0,25 0 16,-25 0-16,25 0 0,-25 0 16,24 0-16,-24 0 0,0 0 0,0 0 15,25 0-15,-25 0 0,0 0 16,25 0-16,0 0 0,-25 0 15,25 0-15,-25 0 0,24 0 16,-24 0-16,25 0 0,-25 0 0,25 0 16,-25 0-16,0 0 15,25 0-15,0 0 0,-25 0 0,0 0 16,24 0-16,-24 0 0,0 0 0,0 0 15,25 0-15,-25 0 0,0 0 0,25 0 16,-25 0-16,0 0 0,0 0 0,25 0 16,-25 0-16,25 0 0,-25 0 15,49 0 1,-49 0-16,25 0 0,-25 0 15,0 0-15,0 0 0,25 0 16,-25 0-16,0 0 16,25 0-16,-25 0 15,24 0-15,-24 0 0,0 0 16,25 0-16,0 0 0,-25 0 15,0 0-15,0 0 0,0 0 0,25 0 16,-25 0-16,0 0 0,0 0 0,25 0 16,-25 0-16,0 0 15,24 0-15,-24 0 0,25 0 0,-25 0 16,0 0-16,25 0 15,-25 0-15,0 0 0,0 0 0,0 0 16,0 0-16,0 0 0,25 0 16,-25 0-16,0 0 0,0 0 0,0 0 0,0 0 15,0 0-15,0 0 0,0 0 16,0 0-16,25 0 0,-25 0 15,0 0-15,0 0 0,0 0 16,0 0-16,24 0 0,-24 0 16,0 0-16,0 0 15,0 0-15,0 0 0,0 0 16,0 0-16,0 0 0,0 0 0,0 0 0,0 0 15,0 0-15,0 0 0,0 0 0,0 0 16,0 0-16,0 0 0,0 0 16,0 0-16,25 0 0,-25 0 15,0 0-15,0 0 0,0 0 16,0 0-16,0 0 0,0 0 0,0 0 15,0 0-15,0 0 0,0 0 16,0 0-16,25 0 0,-25 0 0,0 0 0,0 0 16,0 0-16,0 0 0,0 0 0,25 0 0,-25 0 15,0 0-15,0 0 0,0 0 0,25 0 0,-25 0 16,0 0-16,0-25 0,0 25 15,24 0-15,-24 0 0,0 0 16,0 0-16,0 0 0,0 0 16,0 0-16,0 0 0,0 0 15,0 0-15,0 0 0,25 0 0,-25 0 16,0 0-16,0 0 0,0 0 0,0 0 0,0 0 15,0 0-15,0 0 0,0 0 0,0 0 16,0 0-16,0 0 16,0 0-16,0 0 0,0 0 15,0 0-15,0 0 16,0 0-16,0 0 0,0 0 15,0 0-15,0 0 0,0 0 0,0 0 16,0 0-16,0 0 0,0 0 0,0 0 16,0 0-16,0 0 0,0 0 15,-25 0-15,25 0 0,0 0 0</inkml:trace>
  <inkml:trace contextRef="#ctx0" brushRef="#br0" timeOffset="3503.2004">10914 8136 0,'0'0'0,"0"0"0,0 0 16,0 0-16,0 0 0,0 0 0,0 0 15,0 0-15,0 0 0,0 0 16,25 0-16,-25 0 15,0 0 1,25 0-16,-25 0 0,24 0 0,-24-25 16,25 25-16,-25 0 0,0 0 0,25 0 15,-25 0-15,25 0 0,-25 0 0,25 0 16,-1 0-16,-24 0 0,25 0 15,25 0-15,-50 0 0,25 0 0,0-25 16,-25 25-16,24 0 0,-24 0 0,25 0 16,-25 0-16,50 0 15,-25 0-15,-1 0 16,26 0-16,-25 0 15,0-24-15,24 24 0,-49 0 0,25 0 16,0 0-16,0 0 0,-1 0 0,26-25 16,-25 25-16,-25 0 0,25 0 0,-1 0 15,1 0-15,0 0 0,0 0 16,0 0-16,-1 0 0,1 0 15,-25 0-15,25 0 0,-25 0 16,25 0-16,0 0 0,-25 0 0,24 0 16,-24 0-16,25-25 0,-25 25 0,25 0 15,-25 0-15,25 0 16,0 0-16,-1 0 0,1 0 15,25 0-15,-25 0 0,-25 0 0,25 0 16,-1 0-16,-24 0 0,25 0 0,0-25 16,-25 25-16,25 0 15,0 0-15,-1 0 16,1 0-16,0 0 0,0 25 15,0-25-15,24-25 0,-24 25 16,-25 0-16,50 0 0,-26 0 16,-24 0-16,25 0 0,0 0 0,0 0 15,0 0-15,-25 0 16,49 0-16,-24 0 0,0 0 0,0 0 15,-1 0-15,-24 0 16,25 0-16,0 0 0,-25 0 0,50 0 16,-26 0-16,1 0 0,0 0 15,-25 0-15,25 0 0,0 0 0,-1 0 16,-24 0-16,25 0 15,0 0-15,0 0 0,-25 0 0,25 0 0,-25 0 16,0 0-16,25 0 0,-25 0 0,24 0 16,-24 0-16,25 0 0,-25 0 0,25 0 15,-25 0-15,25-25 0,0 25 0,-25 0 0,24 0 16,-24 0-16,50 0 0,-50 0 15,25 0-15,0 0 0,-1 0 16,26 0 0,-50 0-16,0 0 0,25 0 15,0 0-15,-25 0 16,24 0-16,-24 0 15,0 0-15,25 0 0,0 0 16,-25 0-16,25 0 0,-25 0 16,0 0-16,25 0 0,-1 0 0,-24 0 0,0 0 15,25 0-15,-25 0 0,0 0 16,25 0-16,-25 0 0,25 0 15,-25 0-15,0 0 0,25 0 16,-25 0-16,0-25 16,24 25-16,-24 0 0,25 0 15,-25 0-15,25 0 0,-25 0 16,25 0-16,0 0 0,-25 0 0,24 0 0,-24 0 15,25 0-15,-25 0 0,0 0 16,25 0-16,0 0 0,-25 0 0,0 0 16,0 0-16,0 0 0,25 0 15,-25 0-15,0 0 0,0 0 16,24 0-16,-24 0 0,0 0 15,25-24-15,0 24 16,0 0-16,0 0 0,-1 0 16,-24 0-16,25 0 0,-25 0 0,0 0 15,0 0-15,25 0 0,-25 0 16,0 0-16,0 0 0,0 0 15,25 0-15,-25 0 0,0 0 16,25 0-16,-25 0 0,0 0 16,25 0-16,-25 0 0,0 0 15,24 0-15,-24 0 0,25 0 0,-25 0 16,0 0-16,0 0 15,25 0-15,-25 0 16,0 0-16,0 0 0,0 0 16,0-25-16,0 25 0,0 0 0,0 0 15,25 0-15,-25 0 0,0 0 16,0 0-16,25 0 15,-25 0-15,0 0 0,0 0 0,24 0 0,-24 0 16,0 0-16,0 0 0,0 0 0,0 0 16,25 0-16,-25 0 0,0 0 0,0 0 15,0 0 1,0 0-16,0 0 0,25 0 0,-25 0 15,0 0-15,0 0 0,0 0 0,0 0 16,25 0-16,-25 0 16,0 0-16,0 0 0,0 0 0,0 0 15,0 0-15,0 0 0,25 0 16,-25 0-16,0 0 0,0 0 15,0 0-15,0 0 0,0 0 0,0 0 16,0 0-16,0 0 0,0 0 0,0 0 0,0 0 16,0 0-16,0 0 0,0 0 15,0 0-15,0 0 0,0 0 16,0 0-16,0 0 0,0 0 0,0 0 0,0 0 15,0 0-15,0 0 0,0 0 16,0 0-16,0 0 0,0 0 0,0 0 16,0 0-16,0 0 0,0 0 0,0 0 15,0 0-15,0 0 0,0 0 0,0 0 16,0 0-16,0 0 0,0 0 0,0 0 0,0 0 15,0 0-15,0 0 0,0 0 0,0 0 16,0 0-16,0 0 0,0 0 16,0 0-16,0 0 0,0 0 0,0 0 15,0 0-15,0 0 16,0 0-16,0 0 0,0 0 0,0 0 15,0 0-15,0 0 0,0 0 16,0 0-16,0 0 0,0 0 0,0 0 0,0 0 16,0 0-16,0 0 0,0 0 0,0 0 15,0 0-15,0 0 16,0 0-16,0 0 0,0 0 15,0 0-15,0 0 0,0 0 0,0 0 0,0 0 16,0 0-16,0 0 0,0 0 16,0 0-16,0 0 0,0 0 15,0 0-15,0 0 0,0 0 16,0 0-16,0 0 0,0 0 15,0 0-15,0 0 0,0 0 0,0 0 16,-25 0-16,25 0 16,0 0-16,-25 0 0,0 0 0,25 0 15</inkml:trace>
  <inkml:trace contextRef="#ctx0" brushRef="#br0" timeOffset="5164.2954">15751 8086 0,'0'0'16,"0"0"-16,0 0 0,0 0 0,0 0 16,0 0-16,0 0 0,0 0 15,0 0-15,0 0 0,0 0 16,0 0-16,0 0 15,0 0-15,0 0 16,0 0-16,25 0 0,-25 0 16,25 0-16,-1-24 0,1 24 15,0 0 1,25 0-16,-1 0 0,-24 0 15,0 0-15,0 0 0,-1 0 16,1 0-16,0 0 0,0 0 16,24 0-16,1 0 15,0 0-15,-50 0 0,24 0 16,1 0-16,0 0 0,0 0 0,25 0 15,-26 0 1,26 0-16,0 0 0,-50 0 0,24 0 0,1 0 0,0 0 16,0 0-16,-25 0 0,25 0 15,24 0-15,-24 0 0,0 0 0,0 0 16,-1 0-16,1 0 0,0 0 15,25 0-15,-1 0 0,-24 0 16,0 0-16,24 0 0,-24 0 0,0-25 0,0 25 16,-25 0-16,25 0 0,-1 0 15,26 0-15,-25 0 0,0 0 16,-1 0-16,1 0 0,0 0 0,0 0 15,0 0-15,-25 0 0,24 0 0,1 0 16,0 0-16,50 0 16,-75 0-16,24 0 0,1 0 15,0 0-15,25-25 0,-26 25 16,1 0-16,25 0 0,-50 0 0,25 0 15,-1 0-15,1 0 0,-25 0 0,25 0 16,0 0-16,0 0 0,-1 0 0,1 0 16,-25 0-16,25 0 0,0 0 0,-25 0 0,25 0 15,-1 25-15,1-25 0,0 0 16,25 0-16,-26 0 15,1 0-15,25-25 0,-25 25 0,24 0 16,-24 0-16,0 0 16,24 0-16,-24 0 0,0 0 0,0 0 15,-25 0-15,50-25 16,-50 25-16,49 0 0,-24 0 15,0 0-15,24 0 0,-49 0 16,25 0-16,0 0 0,0-25 16,24 25-16,-49 0 0,25 0 15,25 0-15,-50 0 16,25 0-16,-1 0 0,1 0 0,-25 0 15,25 0-15,0 0 0,0 0 16,-25 0-16,24 0 0,1 0 0,0 0 16,-25-25-16,25 25 0,0 0 0,-25 0 0,24 0 15,1 0 1,0 0-16,0 0 0,0 0 0,-25 0 0,24 0 15,-24 0-15,25 0 0,-25 0 16,25 0-16,0 0 0,-25 0 16,25 0-16,-1 0 0,26 0 15,-50 0-15,25 0 0,0 0 16,0 0-16,-1 0 0,-24 0 15,0 0-15,25 0 16,-25 0-16,0 0 0,0 0 0,0 0 16,0 0-16,0 0 0,0 0 0,0 0 15,-25 0-15,25 0 0,0 0 16,-24 0-16,-1 0 0</inkml:trace>
  <inkml:trace contextRef="#ctx0" brushRef="#br0" timeOffset="103212.9034">12502 12973 0,'0'0'16,"0"0"-16,0 0 0,0 0 0,0 0 15,0 0-15,0 0 16,0 0-16,0 0 0,0 0 15,0 0-15,0 0 0,0 0 0,0 25 16,0-25-16,0 0 0,0 0 16,0 0-16,0 0 15,0 0-15,0-25 16,0 25-16,0 0 0,24 0 15,-24 0-15,0 0 16,25 0-16,0-25 0,0 25 0,0 0 16,-1 0-16,-24-25 0,50 25 15,-25-25-15,0 25 0,24 0 16,1-24-16,-25 24 0,-1-25 0,1 25 0,0 0 15,25-25-15,-26 25 0,1-25 16,0 25-16,0 0 0,24-25 16,-24 25-16,-25 0 0,25 0 15,-25 0-15,0-24 16,0 24-16,0 0 0,25 0 15,-25 0-15,0 0 0,0 0 0,0 0 0,0 0 16,0 0-16,-25 0 0,25 0 16,0 24-16,0-24 0,0 0 15,0 0-15,0 0 0,0 0 0,0 0 0,0 0 16,0 0-16,0 0 15,-25 25-15,25-25 16</inkml:trace>
  <inkml:trace contextRef="#ctx0" brushRef="#br0" timeOffset="103801.9371">13097 12725 0,'-25'0'0,"25"0"0,0 0 16,-25 0-16,25 0 15,0 0-15,0 0 0,0 0 16,0 0-16,0 0 15,0 0-15,0 0 0,0 0 16,0 0-16,0 0 0,0 0 16,0 0-16,0 0 0,0 0 0,0 0 15,25 0-15,-25 0 0,25 25 16,-25-25-16,25 0 0,-1 0 15,1 0-15,0 0 0,0 24 0,-25-24 16,25 0-16,0 0 16,-1 0-16,1 0 0,-25 0 0,0 0 15,25 0-15,-25 0 0,0 0 0,0 25 16,25-25-16,-25 0 0,0 0 15,0 0-15,0 0 0,0 0 16,-25 0-16,25 0 0,0 25 16,0-25-16,-25 25 0,25-25 15,0 25-15,-25-25 0,25 0 0,-24 24 16,24-24-16,-25 25 0,25-25 15,0 0-15,-25 25 0,25-25 0,0 0 16,-25 25-16,25-25 0,0 0 16,0 0-16,0 25 15,0-25-15,0 0 0,0 0 0,0 0 0,0 0 16,0 0-16,0 0 0,0 0 15,0 0-15,0 0 16,0 0-16,0 0 0,0-25 16</inkml:trace>
  <inkml:trace contextRef="#ctx0" brushRef="#br0" timeOffset="104738.9907">13097 12700 0,'0'0'0,"0"0"15,0-25-15,0 25 16,-25 0-16,25 0 0,0 0 0,0 0 0,0 0 16,0 0-16,0 0 0,0 0 0,0 0 15,0 0-15,0 0 16,0 0-16,0 0 15,-25 0-15,25 0 0,0 0 0,0 0 16,0 0-16,0 0 16,25 0-1,-25 0-15,0 0 0,0 0 0,0 0 16,0 0-16,0 0 15,0 0-15,0 0 0,25 0 0,-25 0 16,25 0-16,-25 0 0,0 0 0,24 0 16,-24 0-16,25 0 0,-25 0 0,25 25 15,0-25-15,0 0 0,24 0 16,-24 25-1,25-25-15,-50 0 0,25 0 0,-25 0 0,0 0 16,24 0-16,-24 0 0,0 0 16,0 25-16,25-25 0,-25 0 0,0 0 15,0 0-15,0 0 0,0 0 16,0 0-16,0 0 0,0 0 15,-25 0-15,25 0 0,0 0 0,0 0 0,0 0 16,0 24-16,-24-24 0,24 0 16,0 0-16,0 0 0,-25 0 0,25 25 15,0-25-15,-50 25 0,50-25 16,0 0-16,-25 0 0,1 25 15,24-25-15,-25 25 0,0-25 0,25 0 0,-25 24 16,25-24-16,0 25 0,-25-25 16,25 0-16,0 25 0,-25-25 0,25 0 15,-24 25-15,24-25 16,0 25-16,0-25 0,0 0 15,-25 0-15,25 24 0,0-24 16,0 0-16,0-24 16,0 24-16,0 0 0,0 0 0,0 0 15,0-25-15,0 25 0,0 0 0</inkml:trace>
  <inkml:trace contextRef="#ctx0" brushRef="#br0" timeOffset="105513.035">13171 12675 0,'0'0'0,"0"0"0,-25 0 16,25 0-16,0 0 0,-24 0 16,24 0-16,0 0 0,0 0 15,0 0-15,0 0 0,0 0 16,0 0-16,0 0 0,0 0 15,0 0-15,0 0 16,0 0-16,0 0 0,0 0 16,0 0-16,0 0 0,0 0 15,24 0-15,-24 0 0,25 0 16,-25 0-16,50 0 15,-50 25-15,50-25 0,-26 0 16,-24 0-16,50 25 0,-50-25 0,25 0 16,-25 0-16,25 0 15,-25 0-15,24 25 0,-24-25 16,0 0-16,25 0 0,-25 0 0,0 0 0,0 0 0,0 0 15,0 0-15,0 0 0,0 0 16,-25 24 0,25-24-16,0 25 0,-24-25 0,24 0 15,0 25-15,-25-25 0,0 25 16,25-25-16,-25 0 0,0 25 15,1-1-15,-1 1 16,0-25-16,0 25 0,25-25 0,-25 25 16,25-25-16,-25 0 0,25 0 0,0 25 15,-24-25-15,24 0 0,0 0 16,0 0-16,0 0 0,0 0 0,0 0 15,0 0-15,0 0 0,0 0 0,0 0 16,0 0-16,0 0 16,0 0-16,0 0 0,0 0 15,0-25-15,-25 25 0</inkml:trace>
  <inkml:trace contextRef="#ctx0" brushRef="#br0" timeOffset="109290.251">7888 10790 0,'0'0'0,"0"0"0,0 0 16,0 0-16,0-25 15,0 25-15,0 0 16,0 0-16,0 0 16,0 0-16,0 0 0,0 0 0,0 0 15,0 0-15,0 0 0,0 0 16,25 25-1,-1 25-15,-24-50 16,0 24-16,0-24 0,0 0 16,25 25-16,-25 0 15,0 0-15,0-25 0,25 25 16,-25-25-1,0 24-15,25-24 0,-25 0 16,25 0-16,0 0 16,-1-24-16,1 24 0,-25 0 0,25 0 15,49-50-15,-24 50 16,0-25-16,49-24 0,-50 24 15,-24 25-15,50-50 0,-1 25 16,-49 25-16,0-24 0,-1 24 0,-24 0 0,25-25 16,-25 25-16,25-25 0,0 25 15,-25 0-15,0 0 0,25 0 0,-25-25 16,24 25-16,-24 0 15,0-25-15,25 25 0,-25 0 16,0 0-16,25 0 0,-25-24 16,0 24-16,0 0 0,25 0 0,-25 0 15,0 0-15,0 0 0,0 0 16,0 0-16,0 0 0,0 0 15,0 0-15,0 0 16,0 0-16,0 0 0,0 0 0,0 0 16,0 0-16,0 0 0,0 0 0,0 0 15,0 0-15,0 0 0,0 0 16,0 0-16,0 0 0,0 0 15,0 0-15,0 0 0,0 0 16,0 0-16,0 0 0,0 0 0,0 0 16,0 0-16,0 0 0,0 0 0,0 0 0,0 0 15,0 0-15,0 0 0,0 0 16,0 0-16,0 0 0,0 0 15,0 0-15,-25 0 0</inkml:trace>
  <inkml:trace contextRef="#ctx0" brushRef="#br0" timeOffset="110556.3234">8483 11832 0,'0'0'0,"0"0"0,0 0 16,0-25-16,0 25 0,0 0 15,0 0-15,0 0 0,0 0 16,0 0-16,0 0 15,0 0 1,0 0-16,0 0 0,0 0 0,0 0 16,0 0-16,0 0 0,0 0 0,0 0 15,0 0-15,0 0 0,0 0 0,0 25 16,25-25-1,-25 0-15,25 0 0,-25 25 0,0-25 16,0 0-16,25 0 0,-25 24 0,0-24 16,24 0-16,-24 25 0,0-25 0,25 25 15,-25 0-15,25-25 16,-25 25-16,0-1 0,25 1 15,-25-25-15,0 0 0,0 0 16,0 0-16,0 0 0,25 0 0,-25 0 16,0 0-16,24 0 0,-24 0 15,25 0-15,0-25 0,0 1 16,0-1-16,24 0 15,-49 25-15,50-25 0,-1 0 16,-49 1-16,75-26 16,-50 50-16,0-25 0,-1 25 0,1-25 15,25 1-15,-1-1 0,1 0 16,-25 0-16,0 0 0,-1 25 15,1-24-15,50-1 0,-75 25 16,49-25-16,-49 25 16,25-25-16,0 25 0,-25 0 0,0 0 15,25-25-15,-25 25 0,0 0 0,0 0 16,0 0-16,0 0 0,0 0 0,0 0 15,0 0-15,0 0 16,0 0-16,0 0 0,0 0 16,0 0-16,0 0 0,0 0 0,0 0 0,0 0 15,0 0-15,0 0 0,0 0 16,0 25-16,0-25 0,0 0 15,0 0-15,0 25 16,-25-25-16,0 25 0</inkml:trace>
  <inkml:trace contextRef="#ctx0" brushRef="#br0" timeOffset="112162.4153">8235 12774 0,'0'0'0,"0"0"0,0 0 16,0 0-1,0 0-15,0 0 0,0 0 16,0 0-16,-25 0 0,25 0 0,0 0 0,0 0 16,0 0-16,0 0 15,0 0-15,0 0 0,0 0 0,0 0 16,0 0-16,0 0 0,0 0 0,0 0 0,0 0 15,0 0-15,0 0 0,0 0 0,0 0 16,0 0 0,25 25-16,-25-25 0,0 25 0,25-25 15,-25 25-15,0-25 0,0 0 16,25 25-16,-25-1 15,25 1-15,-25-25 0,0 25 16,24-25-16,-24 0 16,0 25-16,0-25 0,25 0 15,-25 0 1,0 0-16,0 0 0,0 0 15,0 0-15,0 0 0,0 0 0,25 0 16,-25 0-16,0 0 0,25 0 16,-25-25-16,25 25 15,-1 0-15,1-25 0,0 0 16,0 25-16,24-24 0,-49 24 0,25-25 15,0 25-15,0-25 0,0 25 0,-25-25 16,49 0-16,-24 25 0,25-24 16,-26-1-16,1 25 0,0-25 0,0 25 15,24-25-15,-24 0 0,0 25 0,-25-24 16,25 24-16,0-25 15,0 0-15,-1 25 0,-24 0 0,25 0 16,-25-25-16,0 25 0,0 0 16,0 0-16,0 0 0,0 0 0,0 0 0,0 0 15,0 0-15,0 25 0,-25-25 16,25 0-16,0 0 0</inkml:trace>
  <inkml:trace contextRef="#ctx0" brushRef="#br0" timeOffset="137661.8738">9376 15875 0,'0'0'0,"-25"0"15,25 0-15,0 0 0,-24-25 16,24 25-16,0 0 0,0 0 15,-25 0 1,25 0-16,0 0 0,0 0 16,0 0-16,0 0 0,0 0 15,0 0-15,0 0 0,0 0 16,0 0-16,0 0 0,0 0 15,0 0-15,0 0 0,0 0 0,0 0 16,0 0-16,0 0 0,0 0 0,0 0 16,0 0-16,25 0 0,-25 0 0,0 0 15,0 25-15,24-25 0,-24 0 0,0 0 0,25 25 16,-25-25-16,0 0 0,25 25 15,-25-1-15,25-24 0,-25 0 0,0 25 0,25-25 16,-25 25-16,0-25 0,0 25 16,0-25-16,24 0 15,-24 25-15,25-1 0,-25-24 0,0 0 0,0 0 16,0 0-16,25 0 0,-25 0 0,0 0 15,0 0-15,25 0 0,-25 0 0,25 0 0,-25-24 16,24 24-16,1-25 16,25 0-16,-25 0 0,-25 25 15,24-25-15,1 25 0,0-24 0,25-1 16,-26-25-16,1 50 0,25-49 15,-25 49-15,-1-25 0,-24 25 0,25-25 16,0 25 0,0-25-16,25 0 0,-50 25 0,24-24 0,-24 24 15,0 0-15,25 0 0,-25 0 0,0-25 0,0 25 16,0 0-16,25 0 0,-25 0 0,0 0 15,0 0-15,0 0 16,0 0-16,0 0 0,0 0 0,0 0 0,25 0 16,-25 0-16,0 0 0,0 0 0,0 0 0,0 0 15,0 0-15,0 0 16,0 0-16,0 0 0,0 0 0,0 0 15,0 0-15,0 0 16,0 0-16,0 0 0,0 0 16,0 0-16,0 0 0,0 0 15,0 0-15,0 0 0,0 0 16,0 0-16,0 0 0,0 0 15,0 0-15,0 0 0,0 0 16,0 0-16,0 0 0,0 0 16,0 0-16,0 0 0,0 0 15,0 0-15,0 0 16,0 0-16,0 0 0,-25 0 15,25 0-15,0 0 0,0 0 16,0 0-16,0 0 0</inkml:trace>
  <inkml:trace contextRef="#ctx0" brushRef="#br0" timeOffset="138954.9478">11807 16024 0,'0'0'0,"0"0"16,0 0-16,0-25 16,0 50-16,0-25 15,0 0-15,0 0 16,0 0-16,0-25 15,0 25-15,0 0 0,0 0 0,0 0 16,0 0-16,0 0 16,0 0-16,25 25 0,-25-25 0,0 0 0,25 0 15,-25 0-15,0 0 0,0 0 16,0 0-16,24 25 0,-24-25 0,0 0 15,0 24-15,25-24 16,-25 0-16,0 25 0,0-25 0,0 0 16,25 25-16,-25-25 0,0 25 15,0-25-15,25 0 0,-25 25 0,0-25 0,0 0 16,25 0-16,-25 24 0,24 1 15,-24-25-15,0 0 0,0 0 0,25 0 0,-25 25 16,0-25-16,0 0 0,0 0 0,0 0 16,25 0-16,-25 25 0,0-25 15,0 0-15,0 0 0,25 0 16,-25 0-16,0 0 0,25 0 0,-25 0 15,0 0-15,24 0 0,-24 0 0,0 0 16,25 0-16,-25 0 0,0-25 0,25 25 16,-25 0-16,25 0 0,-25 0 15,25-25-15,0 0 0,-1 25 0,-24 0 16,25-24-16,-25 24 0,25-25 15,0 0-15,0 25 0,-1 0 0,-24-25 16,25 25-16,0-25 0,0 1 16,0-1-16,-1 25 0,1 0 0,-25-25 0,25 25 15,-25 0-15,25 0 0,-25-25 0,0 25 0,25 0 16,-25 0-16,0 0 0,24 0 0,-24-25 15,0 25-15,0 0 0,25 0 0,-25 0 16,0 0-16,0 0 0,0 0 0,0 0 16,0 0-16,25 0 0,-25 0 15,0 0 1,0 0-16,25 0 0,-25 0 15,0 0-15,-25 0 16,25 0-16,0 0 0,0 0 16,0 25-1,0-25-15,0 0 0,0 0 0,0 0 0,0 0 16</inkml:trace>
  <inkml:trace contextRef="#ctx0" brushRef="#br0" timeOffset="169312.6839">17760 14982 0,'0'-25'0,"0"25"0,0 0 16,0 0-16,0 0 15,0 0-15,0 0 0,25 0 16,-25 0-16,25 0 16,-25-25-16,25 25 15,24 0-15,-24-24 0,0 24 31,24 0-31,-24-25 0,-25 25 0,25 0 16,-25 0-16,0 0 0,0 25 16,0-25-16</inkml:trace>
  <inkml:trace contextRef="#ctx0" brushRef="#br0" timeOffset="169798.7119">17760 15032 0,'-25'0'0,"25"0"0,-24 0 0,24 0 16,-25 0-16,25 0 0,0 0 15,0 24-15,0-24 0,0 0 16,0 0-16,25 25 0,-25-25 0,0 0 0,0 25 15,0-25-15,0 0 0,0 0 0,24 0 16,-24 25-16,0-25 0,25 0 16,-25 0-16,25 25 0,0-25 15,-25 0-15,0 0 16,25 24-16,-1-24 0,1 0 0,-25 25 15,25-25-15,-25 0 0,0 0 0,0 0 16,25 25-16,-25-25 16,0 0-16,-25 0 0,25 25 15,0-25-15,-25 0 16,25 25-16,-25-25 15,-24 0-15,24 24 0,25-24 16,-25 0-16,25 0 0,-25 25 0,25-25 16,-24 0-16,24 0 0,0 0 0,-25 0 15,25 0-15,-25 0 0,25 0 0,0 0 16,0 0-16,0 0 15,0 0-15,0-25 0,0 25 0,0 0 0,0 0 16,0 0-16,0 0 0,0 0 0,25 0 16</inkml:trace>
  <inkml:trace contextRef="#ctx0" brushRef="#br0" timeOffset="170226.7364">18628 14957 0,'0'0'0,"0"0"0,0 0 16,0 0-16,0 0 15,0 0-15,0 0 0,-24 0 16,24 25-16,0-25 0,-25 25 15,25-25-15,0 25 0,-25-25 16,25 24-16,-25-24 0,25 0 0,-25 25 16,25-25-16,-25 25 0,1 0 0,24-25 15,-25 25-15,25-25 0,0 0 0,0 24 16,-25-24-16,25 25 15,-25 0-15,25-25 16</inkml:trace>
  <inkml:trace contextRef="#ctx0" brushRef="#br0" timeOffset="170454.7494">18430 15032 0,'0'0'16,"0"0"-1,0 0-15,0 0 0,25 0 16,-25 24-16,49-24 0,-24 0 16,25 25-16,-50-25 15,49 25-15,-24-25 0,-25 25 0,25-25 16,0 25-1,-25-1-15</inkml:trace>
  <inkml:trace contextRef="#ctx0" brushRef="#br0" timeOffset="170767.7673">19025 14759 0,'0'0'0,"0"0"16,-25 0-16,25 0 16,0 0-16,0 0 0,0 0 15,0 25-15,25-25 0,-25 0 16,0 24-16,0 1 15,0 0-15,0 0 0,0-25 0,0 25 16,0-25-16,-25 24 0,25-24 16,0 25-1,0 25-15,0-25 0,0-25 0,0 0 0,0 24 0,0-24 16,0 25-1,0-25-15</inkml:trace>
  <inkml:trace contextRef="#ctx0" brushRef="#br0" timeOffset="171218.7931">19372 14759 0,'0'0'16,"0"0"-16,0-25 0,0 25 0,0 0 16,0 0-16,0 25 0,0-25 15,-24 0-15,24 0 16,-25 25-16,0-1 0,25-24 15,-25 25-15,25-25 0,-25 25 16,25-25-16,-24 25 16,24-25-16,0 25 0,-25-25 15,25 0-15,25 0 0,-25 0 0,0 24 16,0-24-16,0 0 15,24 0-15,-24 0 0,0 0 0,25 0 16,-25 0-16,25 0 0,-25 0 16,0 0-16,25 0 0,-25 0 0,25 0 15,-25 0-15,0 0 16,0 0-16,24 25 0,-24-25 0,0 0 15,0 0-15,0 0 0,0 25 16,0-25-16,0 25 0,0-25 16,25 0-16,-25 25 15,0-25-15,0 24 0,0-24 16,0 25-16</inkml:trace>
  <inkml:trace contextRef="#ctx0" brushRef="#br0" timeOffset="171521.8105">19943 14709 0,'0'0'0,"0"0"0,0 0 0,0-25 16,0 25-16,-25 25 0,25-25 16,0 0-16,0 0 0,0 25 15,-25 0-15,25 0 16,-24-1-16,24-24 15,-25 25-15,0 25 0,0-50 16,25 25-16,0-25 0,0 0 16,-25 24-16,1 1 15,24-25-15,-25 25 0</inkml:trace>
  <inkml:trace contextRef="#ctx0" brushRef="#br0" timeOffset="171755.8239">19769 14858 0,'0'0'0,"0"0"0,0 0 15,25 0-15,-25 0 0,25 0 16,0 0-16,0 25 0,-1-25 0,-24 0 15,25 0-15,0 0 0,-25 0 0,25 0 16,-25 0-16,25 0 0,-1 0 16,-24 0-16,25 0 0,-25 0 0,0 0 15,25 0-15</inkml:trace>
  <inkml:trace contextRef="#ctx0" brushRef="#br0" timeOffset="172097.8433">20389 14635 0,'0'0'0,"0"-25"0,0 25 0,-24 0 16,24 0-16,0 0 16,0 0-16,24 0 0,-24 0 15,0 0-15,0 25 0,0-25 0,0 0 16,0 0-16,0 25 15,0-1 1,0 1-16,0 25 0,0-50 16,0 25-1,0 24-15,0-24 0,0-25 0,0 25 0,-24 0 16,24-25-16,0 24 15</inkml:trace>
  <inkml:trace contextRef="#ctx0" brushRef="#br0" timeOffset="172574.8707">20662 14585 0,'0'-25'16,"0"25"-16,0 0 16,0 0-16,0 0 0,0 0 0,0 0 15,0 0-15,0 0 0,-25 0 0,25 25 16,-24-25-16,-1 25 0,25-25 0,0 25 15,-25-25-15,25 25 0,-25-25 0,25 0 16,0 24-16,-25-24 0,25 0 0,0 25 16,0-25-16,-24 0 0,24 25 15,0-25-15,0 25 16,0-25-16,24 0 0,-24 0 15,0 0-15,25 0 0,-25 0 0,25 0 16,-25 0-16,25 0 0,-25 0 0,25-25 16,-1 25-16,-24 0 0,25 0 0,-25 0 15,0 0-15,0 0 0,0 0 0,0 0 16,25 0-1,-25 0-15,0 25 16,0-25-16,0 25 0,0-1 16,0-24-16,0 25 0,0 0 0,0-25 0,0 25 15,0-25-15,0 49 0,0-49 16,0 25-16,-25-25 0,25 25 15,0-25-15,0 25 0,0-25 0,0 0 0</inkml:trace>
  <inkml:trace contextRef="#ctx0" brushRef="#br0" timeOffset="173221.9077">21158 14635 0,'25'0'15,"-25"0"-15,0 0 0,0 0 16,25-25-1,-25 25-15,0 0 0,0 0 16,0 0-16,0 0 0,0 0 16,0 0-16,0 0 0,0 0 15,0 0-15,0 0 0,0 0 16,0 0-16,0 0 0,0 0 15,0 25-15,-25 0 16,25-25-16,-25 0 0,25 24 0,0-24 0,-24 25 16,24-25-16,-25 25 0,25 0 0,0-25 15,-25 25-15,25-25 0,0 24 16,0-24-16,-25 50 0,25-50 15,-25 25-15,25-25 0,0 0 0,0 25 16,0-25-16,0 0 0,-24 0 16,24 0-16</inkml:trace>
  <inkml:trace contextRef="#ctx0" brushRef="#br0" timeOffset="173473.9221">21059 14610 0,'0'0'16,"0"0"-16,0 0 0,0 0 0,0 0 16,25 0-16,-25 0 0,25 25 15,-25 0-15,0-25 0,25 24 16,-1-24-16,-24 25 0,25-25 15,0 25-15,0-25 0,-25 25 16,25-25-16,-1 0 16,1 25-16,-25-25 0,0 24 15</inkml:trace>
  <inkml:trace contextRef="#ctx0" brushRef="#br0" timeOffset="174133.9589">21481 14536 0,'0'0'0,"0"0"15,0-25-15,0 25 0,0 0 16,0 0-1,49-25-15,-49 25 0,50 0 16,-50 0-16,25 0 0,-25 0 0,25 25 16,-25-25-16,24 0 15,-24 0-15,0 0 0,0 0 0,0 25 16,0-25-1,-24 49-15,-1-24 0,0-25 0,25 0 0,-25 25 16,25-25-16,-25 25 0,25-25 0,0 0 16,-24 24-16,24-24 15,0 0-15,0 25 16,0-25-16,0 0 15,24 0-15,-24 0 16,25 0-16,-25 0 0,25 0 16,-25 0-16,25 0 0,-25 0 15,25 25-15,-1-25 16,-24 0-16,0 25 15,0-25-15,0 0 0,0 25 16,0-25-16,0 24 0,0-24 0,0 0 16,0 0-16,0 25 0,0-25 0,0 0 15,-24 0-15,24 25 0,0-25 0,-25 0 16,25 0-16,0 25 15,-25-25-15,0 0 0,0 25 0,1-25 0,24 0 16,-25 0-16,0 0 16,-25 24-16,50-24 0,-24 0 0,24 0 15,-25 0-15,0 0 16,0 0-16,25 0 15,0 0-15,0 0 0,0 0 0,0 0 16</inkml:trace>
  <inkml:trace contextRef="#ctx0" brushRef="#br0" timeOffset="177786.1688">17859 14660 0,'0'0'0,"0"0"0,0 0 16,0-25-16,0 25 15,-24 0-15,24 0 0,0 0 16,0-25-16,0 25 0,0 0 0,0 0 15,-25 0-15,25 0 0,-25 0 16,25 0-16,0 0 0,-25 0 0,25 0 0,0 0 16,-25 0-16,25 0 0,0 0 15,-24 0-15,24 0 0,0 0 0,-25 0 16,25 0-16,-25 0 0,25 0 15,0 0-15,0 25 0,-25-25 0,25 0 16,0 0-16,-25 0 0,25 25 0,-24-25 16,24 24-16,-25-24 0,25 0 15,-25 25 1,0 0-16,0 0 0,25-25 15,-25 25-15,1-1 0,24-24 0,0 25 16,-25-25-16,25 0 0,0 25 16,0-25-16,-25 25 0,25-25 0,0 0 0,0 25 15,0-1-15,0-24 16,0 0-16,-25 25 0,25 0 15,0-25-15,0 50 16,0-50-16,-25 24 0,25-24 0,0 25 16,0-25-16,0 0 0,0 25 15,0-25-15,0 25 16,0 0-16,0-1 0,0-24 15,0 25-15,0 0 16,0-25-16,25 25 0,-25 0 0,0-1 16,0-24-16,0 25 0,25 0 15,-25-25-15,0 25 0,25 0 16,-25-25-16,0 25 0,0-25 0,25 0 0,-25 24 15,0-24-15,24 25 0,-24 0 16,25-25-16,-25 25 16,0-25-16,25 25 0,-25-25 15,25 0-15,-25 24 0,0-24 0,25 0 16,-25 0-16,25 25 15,-1-25-15,1 25 0,0-25 0,-25 0 16,25 0-16,0 0 0,-25 0 16,24 0-16,-24 0 0,25 0 15,-25 0-15,25 0 0,-25 0 0,25 0 0,0 0 16,-1 0-16,1 0 15,0-25-15,-25 25 0,25 0 0,-25 0 16,25 0-16,-1 0 0,-24 0 0,25-25 16,0 25-16,-25 0 0,0 0 15,25 0-15,-25 0 0,25 0 0,-25 0 16,0 0-16,24-24 15,-24 24-15,0 0 16,25 0-16,-25-25 0,25 25 16,0 0-16,-25-25 0,0 25 0,0 0 15,25-25-15,-25 25 16,24-25-16,-24 25 0,0 0 0,0-24 0,0 24 15,25 0-15,-25 0 0,0-25 16,0 25-16,0 0 0,0-25 16,0 25-16,25-25 0,-25 25 0,0 0 15,0 0-15,0-25 0,0 25 0,0 0 16,0 0-16,0-25 0,0 25 0,0 0 15,25-24-15,-25 24 0,0 0 0,0 0 0,0 0 16,0 0-16,0-25 0,0 25 0,0 0 16,0 0-16,0 0 15,0-25-15,0 0 0,0 25 16,0-25-16,0 25 0,0 0 0,0-24 0,0 24 15,-25-25-15,25 25 0,0 0 16,0-25-16,0 25 0,0-25 0,0 25 16,0 0-16,0 0 0,0-25 0,0 25 15,0 0-15,0 0 0,0-24 16,0 24-16,0-25 0,0 0 0,0 25 15,0-25-15,0 25 16,0-25-16,0 1 0,0 24 16,0 0-16,-25-25 0,25 25 15,0 0-15,0-25 0,0 25 16,0 0-16,0 0 0,0 0 0,0-25 15,0 25-15,0 0 0,0 0 0,-25-25 0,25 25 16,0 0-16,0 0 0,0-24 0,-24 24 16,24 0-16,0-25 0,0 25 0,0 0 15,-25 0-15,25-25 16,0 25-16,0-25 0,0 25 15,0 0-15,-25 0 0,25-25 16,0 25-16,0 0 0,0 0 0,0-24 0,-25 24 16,25 0-16,0 0 0,0 0 0,-25 0 15,25-25-15,0 25 0,0 0 16,-24 0-16,24 0 0,-25-25 15,25 25-15,0 0 0,-25 0 0,25-25 16,0 25-16,0 0 0,0 0 0,0 0 16,0 0-16,-25 0 0,25 0 0,0-25 15,0 25 1,-25 0-16,25 0 0,0 0 0,0 0 0,0 0 15,-24 0-15,24 0 0,0 0 0,0 0 16,-25 0-16,25-24 0,0 24 0,0 0 16,0 0-16,0 0 0,0 0 0,0 0 15,0 0-15,-25 0 0,25 0 16,0 0-16,0 0 0,0 0 15,0 0-15,-25 0 0,25 0 16,0 0-16,-25 0 0,25 0 0,0 0 0,0 0 16,-24 0-16,24 0 15,-25 0-15,25 0 0,0 0 16,-25 0-16,25 0 0,-25 24 15,25-24-15,0 0 0,0 0 0,-25 0 16,25 0-16,0 0 0,-24 25 0,24-25 16,0 0-16,0 0 0,0 0 0,0 0 15,0 0-15,0 0 0,0 0 16,0 0-16,0 0 0,0 0 0,0 0 15,0 0-15,0 0 16,0 0-16,0 0 0,-25 0 0,25 0 0,0 0 0,0 0 16,0 25-16,0-25 15,0 0-15,0 0 0,0 0 16,0 0-16,0 0 0,25 0 15,-25 0-15</inkml:trace>
  <inkml:trace contextRef="#ctx0" brushRef="#br0" timeOffset="180631.3313">19149 15453 0,'0'0'0,"0"0"0,-25 0 15,25 0 1,0 0-16,0 0 16,0 0-16,0 0 15,0 0-15,0 0 0,25 0 0,-25 0 16,0 0-16,0 0 0,0-24 0,0 24 15,25 0-15,-25 0 0,0 0 16,50-25-16,-50 25 0,0 0 16,24 0-16,1 0 0,-25 0 0,25 0 15,0-25-15,-25 25 0,25 0 16,-25 0-16,24 0 0,26 0 15,-50-25-15,25 25 0,0 0 16,-25 0-16,49 0 0,-49 0 0,25 0 16,-25 0-16,25 0 0,0 0 0,-25 0 15,25-25-15,-1 25 0,1 0 16,-25 0-16,25 0 0,-25 0 0,25 0 16,0 0-16,-1 0 0,1 0 0,0 0 15,-25-25-15,25 25 0,0 0 0,-25 0 16,24 0-16,-24 0 0,25 0 0,0 0 15,-25 0-15,25 0 0,0 0 0,-1-24 16,-24 24-16,50 0 0,-50 0 0,25 0 0,-25 0 16,25 0-16,-1 0 0,1 0 15,0-25-15,0 25 0,-25 0 0,25 0 16,-25 0-16,24 0 0,1 0 15,-25 0-15,50 0 0,-50 0 0,25 0 16,-25 0-16,24 0 0,1 0 16,0 0-16,25 0 15,-26 0-15,-24-25 0,25 25 0,0 0 16,-25 0-16,25 0 0,0 0 0,-1 0 15,1 0-15,-25 0 0,50 0 16,-50 0-16,25 25 0,24-25 16,-24 0-16,25 0 0,-50 0 0,25 0 15,-1 0-15,26 0 0,-50 0 16,74 0-1,-24 0 1,0 0-16,-1 0 0,-49 0 0,25 0 16,-25 0-16,25 0 15,0-25-15,-25 25 0,0 0 0,24 0 0,-24 0 16,0 0-16,25 0 0,-25 0 0,25 0 0,-25 0 15,0 0-15,25 0 0,-25 0 16,25 0-16,-25 0 0,0 0 0,24 0 16,-24 0-16,0 0 0,25 0 15,-25 0-15,25-25 0,0 25 0,-25 0 16,0 0-16,25 0 0,-25 0 15,24 0-15,-24 0 0,25 0 16,-25 0-16,25 0 0,-25 0 16,25-25-16,0 25 15,-25 0-15,24 0 0,-24 0 16,25 0-16,-25-24 0,25 24 15,-25 0-15,50-25 0,-50 25 16,25 0-16,-25 0 0,0 0 0,24 0 16,-24 0-16,25-25 0,-25 25 15,0 0-15,25 0 16,0 0-1,-25 0-15,25 0 0,-25-25 16,0 25-16,24 0 0,-24 0 16,25-25-16,-25 25 0,25 0 15,-25-24-15,25 24 0,-25 0 16,0 0-16,0-25 0,0 25 0,25 0 15,-25 0-15,0 0 16,0-25-16,0 25 0,0-25 16,24 25-16,-24-25 15,0 25-15,25-24 16,-25-1-16,0 25 0,0 0 0,0-25 0,0 25 15,0 0-15,0-25 16,0 0-16,0 1 0,0 24 16,-25-50-16,25 50 0,0-25 15,0 0-15,0 25 0,0-24 0,0 24 16,0-25-16,0 0 0,0 0 0,0 25 15,-24-25-15,24 1 0,0-1 16,0 0-16,0 25 0,0-25 0,0 0 16,0 1-16,0-1 0,0 0 0,0 25 15,0-25-15,0 25 16,0-25-16,0 25 0,0-25 15,0 25-15,0 0 0,-25 0 16,25 0-16,0 0 0,0 0 0,0 0 16,0 0-16,0-24 0,-25 24 0,25 0 15,0 0-15,0 0 16,-25 0-16,25 0 0,0-25 15,-25 25-15,25-25 0,-24 25 0,24 0 16,-25-25-16,25 25 16,-25 0-16,0 0 0,25 0 0,-25-25 0,1 25 15,-26 0-15,50 0 16,-25-24-16,0 24 0,0 0 0,1 0 15,-1 0-15,0-25 0,0 25 0,0 0 16,1 0-16,-1-25 0,0 25 16,0 0-16,-49-25 0,49 25 0,0 0 0,0 0 15,-24 0-15,24 0 0,0 0 16,-49 0-16,24 0 0,1 0 0,24 0 0,-25 0 15,1 25-15,-1-25 16,25 0-16,-99 0 0,74 0 0,1 25 16,-26-25-16,51 0 0,-51 0 15,26 0-15,-1 25 0,0-25 16,26 0-16,-51 0 15,26 0-15,-1 0 0,-24 24 0,49-24 16,0 0-16,-25 0 0,26 0 16,-1 25-16,-50-25 0,26 0 15,24 25-15,-49-25 0,49 0 0,0 25 16,0-25-16,0 0 0,0 25 15,1-25-15,-26 24 0,25-24 0,0 25 16,1-25-16,-1 0 0,25 25 0,-25-25 16,25 0-16,-25 25 0,25-25 0,0 0 15,-25 0-15,25 0 0,0 25 0,-24-25 16,24 0-16,0 0 0,-25 0 0,25 25 15,0-25-15,-25 0 0,0 0 0,25 24 16,-25-24-16,25 0 0,-24 0 0,-1 25 16,25-25-16,-25 0 0,25 0 0,0 25 15,-25-25-15,0 0 0,25 0 0,0 25 16,-24-25-16,24 0 0,0 0 15,0 0-15,0 0 0,0 25 0,0-25 16,0 0-16,0 0 0,0 0 0,0 0 16,0 0-16,0 0 0,0 24 0,-25-24 15,25 0-15,0 0 0,-25 0 0,25 0 0,0 0 16,0 0-16,0 0 0,0 0 15,-25 0-15,25 25 0,0-25 0,0 0 16,0 0-16,0 0 0,0 0 16,0-25-16,0 25 0,0 25 15,0-25-15,0 0 0,0 0 0,-25 0 16,25 0-16,0 0 15,0 0-15,0 0 0,-24 0 16,-1 0-16,0 25 0,25-25 0,-25 0 16,25 0-16,-25 0 0,25 25 0,0-25 15,-24 0-15,24 0 0,0 0 0,0 25 16,0-25-16,0 0 0,0 24 0,0 1 15,0-25-15,0 0 0,0 25 0,24-25 16,-24 25-16,0 0 0,25-1 0,-25-24 0,0 25 16,0 0-16,0-25 0,25 25 15,-25 0-15,0-1 0,0-24 0,0 25 0,0 0 16,0 0-16,0 24 15,0-24-15,0 0 0,25 0 0,-25 0 16,0-25-16,0 49 16,0 1-16,0-25 0,0-25 15,0 24-15,0 1 0,0-25 0,0 25 16,0-25-16,-25 25 0,25-25 0,0 0 15,0 25-15,0-25 0,0 0 0,0 25 16,0-25-16,0 0 0,0 0 16,0 0-16,0 24 0,0-24 0,0 0 15,0 0-15,25 0 0,-25 0 16,0 25-16,25-25 0,-25 0 15,0 0-15,24 0 0,-24 0 16,50 0-16,-50 0 0,25 0 0,0 0 16,-1-25-16,51 25 0,-50 0 15,-1 0-15,1-24 0,25 24 0,-1 0 16,-24-25-16,0 25 0,25 0 0,-26-25 0,1 25 15,0 0-15,49-25 0,-49 25 0,0-25 16,0 25-16,-25 0 16,50-25-16,-50 25 0,24 0 0,-24 0 15,0 0-15,0-24 0,0 24 16,-24 0-16,24 0 0,0 24 0</inkml:trace>
  <inkml:trace contextRef="#ctx0" brushRef="#br0" timeOffset="184953.5787">16297 16123 0,'0'0'0,"0"0"0,0 0 16,0 0-16,0 0 16,0 0-16,0 0 15,0-25 1,24 25-16,-24 0 0,0 0 15,0 0-15,0-25 16,0 25-16,25 0 0,-25 0 0,0 0 0,25-24 16,-25 24-16,0 0 0,25-25 15,0 25-15,0 0 0,-25-25 0,49 0 16,-49 25-16,25-25 0,0 25 15,0-24-15,24-1 0,-49 25 0,25 0 16,0-25-16,24 0 0,-24 25 16,-25 0-16,50-25 0,-1 25 15,-24-24-15,-25 24 0,25 0 0,-25 0 16,0 0-1,25 0-15,0 0 0,-25 0 0,0 0 16,0-25-16,0 25 0,0 0 16,0 0-16,0 0 0,0 0 0,0 0 15,0 0-15,0 0 16,0 0-16,0 25 0,0-25 0,0 0 15,0 0-15,-25 0 0,25 0 16,0 0-16</inkml:trace>
  <inkml:trace contextRef="#ctx0" brushRef="#br0" timeOffset="185591.6152">16818 15652 0,'-25'0'0,"25"0"0,-25 0 0,25 0 15,0 0 1,-25 0-16,25 0 0,0 0 0,0 0 15,0 0-15,0 0 0,0 0 0,25 0 16,-25 0-16,25 0 0,0 0 0,-25 0 16,49 0-16,-49 0 0,25 25 15,0-25-15,24 0 16,-24 0-16,0 0 0,0 0 15,0 0-15,-1 0 0,1 0 0,-25 0 0,25 0 0,0 0 16,0 0-16,-25 0 16,24 0-1,-24 0-15,0 0 16,-24 24-16,24-24 0,-25 25 0,25 0 15,0-25-15,0 25 0,-25-25 0,25 25 0,0-25 16,0 24-16,-25-24 0,25 25 0,0 0 16,0 0-16,-25-25 0,25 25 15,0-25-15,0 24 0,0-24 0,0 25 16,0-25-16,0 25 0,-24-25 0,24 0 15,0 25-15,0-25 0,0 0 16,0 25-16,-25-25 0,25 0 0,0 0 16,0 24-16,0-24 0,0 0 15,0 0-15,0 0 0,0 0 16,0 0-16,0 0 0,0 0 0,0 0 0,0 0 15,0 0-15,0 0 0,0 0 0,0-24 16,0 24-16,0 0 0,0 0 0,0 0 16,0 0-16,0 0 0,0 0 15,0 0-15,0 0 0,0 0 0,0 0 16,0 0-16,0 0 0,0 0 0,0 0 0,0-25 15,0 25-15,0 0 0,0 0 16,0 0-16,0 0 0,25 0 0,-25-25 16,0 25-16</inkml:trace>
  <inkml:trace contextRef="#ctx0" brushRef="#br0" timeOffset="192287.9982">30287 8062 0,'0'0'0,"0"0"0,-25 0 16,25 0-16,0 0 0,0-25 15,0 25-15,0 0 0,0 0 0,0 0 16,0 0-16,0 0 16,0 0-1,0 0-15,0 0 16,0 0-16,0 0 15,0 0-15,0 0 0,0 0 0,0 0 0,0 0 0,0 0 16,0 0-16,25 0 0,-25 0 16,24 0-16,1 25 0,-25-25 0,25 0 15,-25 0-15,50 0 16,-26 0-16,26 0 0,-25 0 0,-25 0 15,25 0-15,-1 0 0,1 0 0,25 24 16,-25-24-16,-1 0 16,1 0-16,0 0 0,0 0 0,-25 0 15,25 0-15,-1 0 0,-24 0 0,25 0 0,-25 25 16,25-25-16,-25 0 15,0 0-15,25 0 0,-25 0 0,0 0 0,25 0 16,-25 0-16,0 0 0,0 0 0,24 0 16,-24 0-16,0 0 0,0 0 0,0 0 0,0 0 15,0 0-15,0 0 16,0 0-16,-24 0 0,24-25 0,-25 25 15,25 0-15,-25 0 0,0 0 0,25 0 16,-25 0-16,1 0 0,-1 0 0,0 0 16,0 0-16,-24 0 0,24 0 0,0 0 15,0 0 1,-74 0-16,74 0 0,-24 25 15,24-25-15,0 0 0,0 0 16,0 0-16,1 0 0,-26 0 0,50 0 16,-50 0-16,50 0 15,-25 0-15,1 0 16,24 0-16,0 0 0,0 0 0,0 0 0,0 0 15,0 0-15,0 0 0,24 0 16,-24 0-16,25 0 0,0 0 0,0 0 16,0 0-16,0 0 15,-1 0-15,26 0 0,-25 0 0,24 0 0,-24 0 0,25 0 16,-1 0-16,-24 0 15,25 0-15,24 0 0,-49 0 16,49 25-16,-49-25 16,25 0-16,-25 0 0,24 0 15,-24 0-15,25 0 0,-50 0 0,24 0 16,1 0-16,-25 0 0,25 0 0,-25 0 15,0 0-15,0 0 16,0 0-16,0 0 0,-25-25 0,25 25 16,-25 0-16,25 0 0,-24 0 0,-1 0 15,0 0-15,25 0 0,-25 0 16,-24 0-16,-1 0 0,25 0 0,0 0 15,1 0-15,-26 0 0,25 0 0,0 0 16,1 0-16,-26 0 16,0 0-16,-49 0 0,74 0 0,-24 0 15,24 0-15,0 0 0,0 0 0,1 0 0,-1 0 16,0 0-16,0 0 0,25 0 15,-50 0-15,50 0 0,0 0 0,0 0 16,0 0-16,0 0 0,0 0 16,25 0-16,0 0 0,-25 0 15,25 0-15,25 0 0,-26-25 16,1 25-16,50 0 0,-51 0 0,1 0 15,25 0-15,-1 0 16,51 0-16,-51 0 0,-24 0 16,0 0-16,49 0 15,-24 0-15,-50 0 0,25 0 16,-25 0-16,0 0 0,0 0 15,0 0-15,0 0 0,-25 0 0,25 0 16,-25 0-16,-25 0 0,26-24 0,-1 24 16,0 0-16,-25 0 0,26 0 0,-1 0 15,0 0-15,-49 0 0,49 0 0,0 0 16,0 0-16,0 0 0,1 0 0,-1 0 15,25 0-15,-25 0 0,25 24 0,0-24 0,-25 0 16,25 0-16,0 0 16,0 0-16,0 0 0,0 0 0,25 0 15,-25 0-15,50 0 0,-26 0 0,1 0 16,0 0-16,0 0 15,24 0-15,26 0 0,-50 0 0,-1 0 16,1 0-16,25 0 0,-25 0 0,-1 0 16,1 0-16,0 0 0,0 0 15,0-24-15,-25 24 0,0 0 16,24 0-16,-48 0 15,24 0-15,-25 0 0,-25 0 16,25 0-16,1 0 0,-26 0 16,25 0-16,-24 0 0,-26 0 15,50 0-15,25 0 0,-24 0 0,-26 0 16,50 0-16,-25 0 0,25 0 0,0 0 15,-25 0-15,25 0 16,0 0-16,0 0 0,0 0 0,0 0 0,0 0 16,25 0-16,-25 0 0,0 0 0,50 0 15,-50 0-15,25 0 0,-1 0 0,1 0 16,-25 0-16,50 0 15,-25 0-15,24 0 0,-24 0 0,-25 0 0,25 0 0,0 0 16,-1 0-16,-24 0 16,25 0-16,0 0 0,-25 0 0,25 0 15,-25 0-15,0 0 0,0 0 0,0 0 0,0 0 16,-25 0-16,0 0 0,25 0 15,-25 0-15,1 0 0,-1 0 0,-25 0 16,25 0-16,1 0 0,-26 0 0,25 0 16,0 0-16,1 24 0,-1-24 0,0 0 15,0 0-15,0 0 0,25 0 0,-24 25 16,24-25-16,0 0 0,-25 0 0,25 0 15,0 0-15,25 25 0,-25-25 0,0 0 0,24 0 0,-24 0 16,25 0-16,0 0 0,0 0 16,24 0-16,-24 0 0,0 0 0,0 0 15,0 0-15,24 0 0,-24 0 0,0 0 16,0-25-16,-1 25 0,1 0 0,0 0 15,0 0-15,-25 0 16,0 0-16,25 0 0,-25 0 0,0 0 16,0 0-16,0 0 0,0 0 0,0 0 0,0 0 15,-25 0-15,0 0 0,0 0 16,25 0-16,-25 0 0,1 25 0,-1-25 15,0 0-15,0 0 0,0 0 0,1 0 16,-26 0-16,25 0 0,0 0 0,25 0 16,-49 0-16,49 0 0,0 0 0,-25 0 15,25 0-15,0 0 16,0 0-16,0 0 0,0 0 0,0 0 15,0 0-15,25 0 16,0 0-16,-1 0 0,1 0 16,0 0-16,0 0 0,-25 0 0,25 0 15,-1 0-15,-24 0 0,25 0 0,-25 0 16,50 0-1,-50 0-15,25-25 0,-25 25 0,0 0 16,0 0-16,-25 0 0</inkml:trace>
  <inkml:trace contextRef="#ctx0" brushRef="#br0" timeOffset="210876.0613">5879 16917 0,'0'0'0,"0"0"0,0 0 0,0 0 16,0 0-16,-25-25 16,25 25-16,0 0 0,0 0 15,0 0-15,0 0 0,0 0 0,0 0 16,0 0-16,0 0 0,0 0 15,0 0-15,0 0 0,0 0 16,0 0-16,0 0 16,0 0-16,0 0 0,0 0 0,0 0 15,0 0-15,0 0 16,0 0-16,0 0 0,0 0 15,0 0-15,0 0 0,0 0 0,0 0 16,0 0-16,0 0 0,0 0 16,0 0-16,0 0 0,0 0 15,0 0-15,0 0 0,0 0 16,0 0-16,25 0 0,-25 0 15,0 25-15,0-25 0,25 25 16,-25-25-16,0 0 16,24 24-16,-24 1 15,25 0-15,0 0 0,-25-25 0,0 0 16,0 25-16,25-1 0,0-24 15,-25 25-15,0-25 0,0 0 0,24 0 0,-24 25 16,0-25-16,0 0 16,25 0-16,-25 0 0,0 0 15,0 0-15,25 0 0,-25 0 16,0 0-16,25-25 15,-25 25-15,25 0 0,-25-25 0,24 25 16,1-24-16,-25-1 0,25 25 16,0-25-16,0-25 0,-1 26 15,51-26-15,-50 25 0,-1 0 16,26-49-16,0 24 0,-1 26 0,-24-1 0,0 0 15,24-25-15,-24 26 16,25-26-16,-25 50 0,-1-25 16,-24 0-16,25 25 0,-25 0 0,0 0 15,0-24-15,0 24 0,25 0 0,-25 0 16,0 0-16,0 0 0,0 0 15,0 0-15,0 0 0,0 0 0,0 0 0,0 0 16,0 0-16,0 0 0,0 0 0,0 0 16,0 0-16,0 0 0,0 0 0,0 0 15,0 0-15,0 0 0,-25 24 0,25-24 0,0 0 16,0 0-16,0 0 15</inkml:trace>
  <inkml:trace contextRef="#ctx0" brushRef="#br0" timeOffset="234542.415">8756 16619 0,'0'0'0,"0"0"15,0 0-15,-25 0 0,25 0 16,0 0-16,0 0 16,0 0-16,0 0 0,0 0 0,0 0 0,0 0 0,0 0 15,0 0-15,0 0 0,0 0 16,0 0-16,-25 0 0,25 0 15,-24 0-15,24 0 16,0 0-16,-25 0 16,25 0-16,0 0 15,-25 0-15,25 0 0,-25 0 0,25 0 16,0 0-16,0 0 15,0 0-15,0 0 16,0 0-16,0 0 0,0 0 0,0 0 0,0 0 16,0 0-16,0 0 15,0 0 1,0 0-16,0 0 0,0-25 0,0 25 15,25 0-15,-25 0 16,25 0-16,24 0 0,-49 0 0,25-24 16,0 24-16,0 0 0,49-25 15,-24 25-15,-25-25 0,-1 25 16,1-25-16,50 0 0,-26 25 0,-24-24 15,0 24-15,0 0 0,0-25 0,-1 25 0,1 0 16,0-25-16,0 25 0,0 0 0,-25 0 16,0 0-16,24-25 0,-24 25 15,0 0-15,0 0 0,0 0 0,25 0 16,-25 0-16,0 0 0,0 0 15,0 0-15,0 0 0,0 25 16,0-25-16,-25 0 0,25 0 16,0 0-16,0 0 0</inkml:trace>
  <inkml:trace contextRef="#ctx0" brushRef="#br0" timeOffset="234966.4393">9252 16297 0,'0'0'0,"0"0"0,0 0 0,0 0 16,-25 0-16,25 0 0,0 0 15,0 0-15,0 0 0,0 0 16,0 0-16,25 0 0,-25 0 16,0 0-16,25 0 0,-25 0 15,25 24-15,0-24 0,-1 0 16,-24 0-16,25 0 0,0 25 0,0-25 15,0 0-15,-1 25 16,-24-25-16,25 25 0,0-25 0,0 25 16,-25-25-16,25 0 0,-25 0 0,0 25 15,0-25-15,0 0 0,0 0 16,0 0-16,0 24 0,-25-24 0,25 0 15,-25 25-15,25-25 16,-50 25-16,50 0 16,0-25-16,-49 49 0,49-49 0,0 0 15,0 25-15,-25 0 16,25-25-16,0 25 0,0-25 0</inkml:trace>
  <inkml:trace contextRef="#ctx0" brushRef="#br0" timeOffset="235251.4556">9872 16346 0,'0'0'16,"0"0"-16,0 0 0,0 0 15,0 0-15,0-25 0,25 25 0,-25 0 0,0 0 0,25 0 16,-25-24-16,25 24 0,-1 0 15,1-25-15,25 25 16,-25 0-16,0-25 16,-1 50-16</inkml:trace>
  <inkml:trace contextRef="#ctx0" brushRef="#br0" timeOffset="235722.4825">9897 16371 0,'0'0'16,"0"25"-16,-25-25 16,25 0-16,-25 25 0,25 0 15,0-25-15,0 24 0,0-24 16,0 25-16,0-25 15,0 0-15,25 25 0,-25-25 0,0 0 16,25 0-16,-25 25 0,25-25 16,0 0-16,-1 0 0,-24 0 15,25 0-15,-25 0 0,25 0 0,-25 0 16,25 0-16,0 0 0,-25 0 15,25 0-15,-25 0 0,0 0 0,0 25 16,0-25-16,24 0 0,-24 0 0,0 0 16,0 24-16,0-24 0,0 0 0,0 25 15,0-25-15,0 0 0,0 25 0,-24-25 16,24 0-16,0 25 15,0-25-15,-25 25 0,0-25 0,0 24 16,25-24-16,-25 0 0,0 25 16,1-25-16,-1 0 0,0 0 15,0 0-15,25 0 0,-25 25 0,1-25 16,24 0-16,0 0 0,-25 0 0,25 0 15,0 0-15,0 0 0,0 0 0,0 0 16,0 0-16,0 0 0,0 0 16,0 0-16,0 0 15,0 0-15</inkml:trace>
  <inkml:trace contextRef="#ctx0" brushRef="#br0" timeOffset="236389.5207">9897 16446 0,'0'0'0,"0"-25"0,0 25 0,25 0 16,-25 0-16,25-25 15,-25 25-15,24-25 0,1 25 0,-25 0 16,0-25-16,25 25 0,-25 0 0,25-25 16,-25 25-16,25 0 0,-25 0 15,0 0 1,25 0-16,-1 0 0,-24 0 0,0 0 15,0 0-15</inkml:trace>
  <inkml:trace contextRef="#ctx0" brushRef="#br0" timeOffset="236934.5519">9897 16470 0,'0'0'15,"0"0"-15,0 0 0,0 0 16,0 0-16,0 25 16,-25-25-16,25 25 0,-25-25 0,25 0 15,0 25-15,-24-25 0,24 0 16,0 25-16,0-25 0,0 0 0,0 0 0,0 0 15,0 24-15,24-24 0,-24 0 16,25 0-16,-25 0 16,25 0-16,0 0 0,0 0 0,-25 0 15,24 0-15,1 0 0,-25 0 16,50 0-16,-50 0 0,25 0 0,0 0 15,-25 0-15,24 0 16,26 0-16,-50 0 0,0 0 16,25 25-16,-25-25 0,0 0 15,0 0-15,0 0 0,0 0 0,0 25 0,0-25 0,0 0 16,0 0-16,0 25 0,0-25 0,-25 0 15,25 25-15,0-25 0,0 24 16,-25-24-16,25 0 0,-25 25 16,25-25-16,0 25 0,-24-25 0,24 0 15,0 0-15,-25 25 0,25-25 0,-25 0 16,25 25-16,-25-25 0,25 0 0,-25 0 15,0 0-15,1 24 0,-1-24 16,0 0-16,0 0 0,25 0 0,0 0 16,-25 0-16,25 0 0,0 0 15,-24 0-15,24 0 0,0-24 16,0 24-16,0 0 0,0 0 0,0 24 15,0-24-15</inkml:trace>
  <inkml:trace contextRef="#ctx0" brushRef="#br0" timeOffset="242326.8603">11460 16669 0,'0'0'16,"0"0"-16,0 0 15,-25 0-15,25 0 16,0-25-16,0 25 0,0 0 15,0 0-15,0 0 0,0 0 16,0 0-16,0 0 0,25 0 0,-25 0 0,0-25 16,0 25-16,0 0 15,0 0-15,0 0 0,0 0 0,0 0 16,25 0-16,-25-25 0,0 25 0,0 0 15,0 0-15,24 0 0,-24 0 16,0 0-16,0-24 0,25 24 16,-25 0-16,25 0 0,-25-25 0,0 25 15,25 0-15,-25-25 16,25 25-16,-1-25 0,1 25 0,-25 0 15,0-25-15,25 25 16,0-24-16,-25 24 0,25 0 0,-25 0 0,0 0 16,24-25-16,-24 25 0,25 0 15,0-25-15,-25 25 0,25 0 16,-25-25-16,25 25 0,-1-25 15,-24 25-15,25 0 0,0-25 16,0 25-16,-25 0 0,25-24 16,-25 24-1,24-25-15,1 25 0,0-25 0,-25 25 16,0 0-16,25 0 0,-25-25 0,25 25 15,-25 0-15,0 0 0,24-25 16,1 25-16,0-24 16,0-1-16,0 0 0,-25 25 15,25 0-15,-25 0 0,0 0 16,24-25-16,-24 25 15,0 0-15,25-25 0,-25 25 0,25 0 16,-25 0-16,25-24 16,-25 24-16,25 0 0,-25-25 15,0 25-15,0 0 0,24 0 16,-24 0-1,0 0-15,0 0 0,0 0 0,0 0 16,0 0-16,-24 0 16,24 0-16,0 0 15,0 0-15,0 0 0,-25 25 0,25-25 16,0 0-16,-25 0 0,25 24 15,0-24-15,-25 25 0,0-25 0,1 25 0,24-25 16,-25 0-16,0 25 0,-25 0 16,50-1-16,-25 1 0,1-25 0,-26 25 15,25 0-15,25 0 0,-25-25 16,1 24-16,-26 1 0,0 0 15,50 0-15,-49 0 0,24-25 0,25 25 16,-25-25-16,0 0 0,25 24 0,-49 1 16,49-25-16,-25 0 0,25 25 0,-25-25 0,0 25 15,25-25-15,-24 25 0,24-25 0,-25 0 16,0 24-16,25-24 0,-25 25 0,0 0 15,1-25-15,-1 25 0,0-25 16,25 25-16,-50-1 0,26-24 0,24 25 16,0-25-16,-25 0 0,25 25 15,-25-25-15,25 25 16,0-25-16,-25 0 0,25 0 15,0 0-15,0 25 0,0-25 0,0 0 0,0 0 16,0 0-16,-25 0 0,25 24 0,0-24 0,0 0 16,0 0-16,0 0 0,-24 25 15,24-25-15,0 0 16,0 0-16,0 0 0,0 0 0,0 0 0,0 0 15,0 0-15,0 0 0,0 0 16,0 0-16,0 0 0,0 0 0,0 0 16,0 0-16,0 0 0,0 0 15,0 0-15,0 0 0,0 0 0,0 0 16,24 0-16,-24-25 15,25 25-15,-25 0 0,50-24 16,-50 24-16,25-25 0,-25 25 16,24 0-16,-24 0 0,25-25 0,0 25 15,-25-25-15,50 25 0,-50-25 0,24 25 16,1 0-16,-25-24 0,25 24 16,-25-25-16,50 25 0,-50-25 0,24 25 15,-24-25-15,50 0 0,-50 25 16,25 0-16,-25-24 0,0 24 0,25 0 0,-25-25 15,0 25-15,24 0 0,-24-25 16,25 25 0,25-50-16,-25 50 0,-25-24 0,24-1 15,1 25-15,0 0 0,-25-25 0,0 25 16,25 0-16,-25 0 0,25-25 15,-25 25-15,24 0 0,-24 0 0,0-25 0,0 25 16,0 0-16,25 0 0,-25 0 16,0 0-16,0 0 0,0-25 0,25 25 0,-25 0 15,0 0-15,0 0 0,50-24 16,-50 24-16,0 0 0,24-25 15,-24 25-15,25 0 0,0-25 16,-25 25-16,25-25 0,-25 25 0,25 0 16,-25 0-16,0 0 0,0 0 15,0 0-15,0 0 0,0 0 16,0 0-16,0 0 0,0 0 0,0 0 0,0 0 15,25 0-15,-25-25 0,0 25 16,0 0-16,0 0 16,0 0-16,24 0 15,-24-24-15,25 24 0,-25 0 16,0 0-16,25-25 15,-25 25-15,0 0 0,0 0 0,25 0 0,-25 0 16,0-25-16,25 25 16,-25 0-16,0 0 0,24-25 0,-24 25 15,0 0-15,25 0 0,-25 0 16,0-25-16,0 25 0,0 0 15,0 0-15,0 0 0,0 0 0,0 0 16,0 0-16,0 0 0,0 0 0,0 0 16,0 0-16,0 0 0,0 0 15,0 0-15,0 0 0,0 0 16,0 0-16,0 0 15,0 0-15,0 0 0,0 0 0,0 0 0,0 0 16,0 0-16,0 0 0,0 0 16,0 0-16,0 0 0,0 0 0,0 0 0,0 0 15,0 0-15,0 0 0,0 0 0,25 0 16,-25 0-16,0 0 15,0 0-15,0 0 16,0 0-16,25-24 0,-25 24 16,0 0-16,0 0 0,0 0 0,25 0 15,-25 0-15,0 0 0,0 0 0,0 0 16,0 0-16,0 0 0,0 0 0,0 0 15,0-25-15,0 25 16,0 0-16,0 0 0,0 0 16,0 0-16,0 0 15,0 0-15,0 0 0,0 0 0,0 25 16,0-25-16,0 0 0,-25 0 0,25 0 15,0 0-15,-25 24 0,25-24 0,-25 0 16,25 25-16,-25-25 0,25 25 0,-24-25 16,-1 25-16,25-25 15,-25 0-15,0 25 0,-24 24 16,24-49-16,0 25 0,0 0 0,0-25 15,0 25-15,1-25 0,-26 49 16,25-24-16,0-25 0,25 25 0,-24-25 16,-1 25-16,-25 0 15,50-1-15,-25-24 0,1 25 0,24-25 16,0 0-16,-25 25 0,0 0 0,25-25 15,-25 0-15,25 25 0,0-25 0,-25 0 16,25 0-16,0 24 0,-24-24 0,24 0 16,0 0-16,0 25 0,-25-25 15,0 25-15,25-25 0,-25 25 16,25-25-16,-25 25 0,1-1 0,24-24 15,-25 25-15,0-25 0,25 25 16,0-25-16,-25 0 0,25 25 16,0-25-16,0 0 0,0 0 15,0 0-15,-25 0 0,25 0 0,0 0 0,0 0 16,0 0-16,0 0 0,0 0 0,0 0 15,0 0-15,0 0 16,0 0-16,0 25 0,-24-25 16,24 0-16,0 0 15,0 0-15,0 0 16,0 0-16,0 0 0,0 0 15,0 0-15,0 0 0,0 0 0,0 0 16,0 0-16,0 0 0,-25 0 16,25 0-16,0 0 0,0 0 0,0 0 15,0 0-15,0 0 0,0 0 16,0 0-16,0 0 0,0 0 0,0 0 15,0 0-15,0 0 0,0 0 16,0 0-16,-25 0 0,25 24 16,0-24-16,0 0 0,0 0 0,0 0 15,0 0-15,0 0 0,0 0 16,0 0-16,0 0 0,0 0 0,0 0 15,0 0-15,0 0 0,0 0 0,0 0 0,0-24 16,0 24-16,0 0 16,0 0-16,0 0 0,25 0 0,-25 0 0,0 0 15,0 0-15,0 0 0,0 0 0</inkml:trace>
  <inkml:trace contextRef="#ctx0" brushRef="#br0" timeOffset="244133.9636">12005 16197 0,'0'0'0,"0"0"0,0 0 15,0 0-15,-24 0 0,24 0 0,0 0 0,0 0 16,0 0-16,0 25 0,-25-25 31,25 0-31,0 0 0,0 0 0,0 0 0,-25 0 16,25 0-16,0 0 15,0 25-15,-25-25 0,25 0 0,0 0 16,0 0-16,-25 0 16,25 25-16,0-25 0,0 0 0,0 0 15,0 0-15,-24 0 16,24 25-16,0-25 0,0 0 0,0 0 0,0 24 15,0-24-15,0 0 0,-25 0 0,25 0 16,0 25-16,0-25 0,0 0 0,0 0 16,0 25-16,0-25 0,0 0 0,0 0 15,0 0-15,0 25 0,0-25 16,0 0-16,0 0 0,0 0 0,0 25 15,0-25-15,25 0 0,-25 0 16,0 0-16,0 25 0,0-25 16,0 0-16,0 0 0,24 24 0,-24-24 15,0 0-15,0 0 0,25 0 0,-25 0 16,0 0-16,25 25 0,-25-25 0,0 0 15,0 0-15,25 0 0,-25 0 16,0 0-16,49 0 16,-49-25-16,0 25 0,0 0 15,25 0-15,-25 0 0,25-24 0,-25 24 16,0 0-16,25 0 0,0-25 15,-25 0-15,0 25 0,24 0 0,-24-25 16,25 25-16,-25 0 16,0-25-16,0 25 0,25-25 15,-25 25-15,0-24 0,0 24 0,0 0 16,0 0-16,0-25 0,0 25 0,0 0 15,0 0-15,-25 0 16,25-25-16,0 25 0,0 0 16,0 0-16,0-25 0,0 25 15,-25 0-15,25 0 16,0 0-16,-24 0 15,24 0-15,0 0 0,-25 0 16,25 0-16,0 0 0,0 0 0,-25 0 16,25 0-16,0 0 0,0 0 15,0 0-15,0 0 0,-25 0 16,25 0-16,0 0 0,0 0 15,0 0-15,0 0 0,0 0 0,-25 0 16,25 0-16,0 25 16,0-25-16,0 0 0,0 0 0,0 0 15,0 0-15,-24 0 0,24 0 0,0 0 16,0 0-16,0 0 15,0 0-15,0 0 0,0 0 0,0 0 0,0 0 16,0 0-16,0 0 0,0 0 16,0 0-16,0 0 15,0 0-15,0 0 0,0 0 16,0 0-16,0 0 15,0 0-15,0 0 0,0 0 0,0 0 16,0 0-16,0 0 0,0 0 16,0 0-16,0 0 0,0 0 15,0 0-15,0 0 0,0 0 0,0 0 16,0 0-16,0 0 0,0 0 0,0 0 15,0 0-15,0 0 0,0 0 16,0 0-16,0 0 16,0 0-16,0 0 0,0 0 0,0 0 15,0 0-15,0 25 0,0-25 0,0 0 0,0 0 16</inkml:trace>
  <inkml:trace contextRef="#ctx0" brushRef="#br0" timeOffset="245566.0456">12129 17066 0,'0'0'16,"0"0"-16,0 0 0,0 0 16,0 0-16,25 0 0,-25-25 0,0 25 0,25 0 0,-25 0 15,0-25-15,25 25 16,-25 0-16,25-25 0,0 25 15,-1-25-15,26 1 0,-50-1 0,25 25 16,0-25-16,24 0 0,26-24 16,-51 49-16,1-25 0,0 0 15,49 0-15,-49 0 0,50 1 0,-51-1 16,1 25-16,0-25 0,0 0 0,0 25 15,24-25-15,-24 1 0,0-1 16,24 0 0,-24 0-16,-25 0 0,25 25 0,-25 0 15,0 0-15,25-24 0,-25 24 16,0 0-16,25-25 0,-25 25 0,0 0 15,0 0-15,0 0 16,0 0-16,0 0 16,0 0-16,0 0 0,0 0 0,0 0 15,0 0-15,0 0 0,0 0 0,0 0 16,0 0-16,0 0 0,0 0 15,0 0-15,0 0 0,0 0 16,0 0-16,0 0 0,0 0 0,0 0 16,0 0-16,0 0 15,0 0-15,0 0 0,0 0 0,0 0 0,0 0 0,0 0 16,0 0-16,0 0 15,0 0-15,0 0 0,0 0 0,0 0 16,0 0-16,0 0 16,0 0-16,0 0 15,0 0-15,0 0 0,0 0 16,0 0-16,0 0 0,0 0 0,0 0 15,-25 25-15,25-25 0,0 0 0</inkml:trace>
  <inkml:trace contextRef="#ctx0" brushRef="#br0" timeOffset="246254.0849">13295 17165 0,'0'0'0,"0"0"0,0-25 16,0 25-16,0 0 0,0-25 16,0 25-16,25-25 0,0 25 0,0-24 15,0-1-15,-1 0 16,26 0-1,24-24-15,1-1 0,-50 50 0,-1-25 16,1 0-16,25 1 0,-25 24 16,24-50-16,1 25 0,-50 25 0,49-49 15,-24 49-15,0-25 31,49-50-31,-24 51 0,-50 24 16,25-25-16,-25 25 0,0 0 0,0 0 0,25 0 16,-25-25-16,0 25 15,0 0-15,0 0 0,0 0 16,0 0-16,0 0 0,0 0 0,0 0 0,0 0 15,0 0-15,0 0 0,0 0 0,0 0 16,0 0-16,0 0 16,0 0-16,0 0 0,0 0 0,0 0 0,0 25 15,0-25-15,0 0 16,0 0-16,24 25 0,-24-25 0,0 0 15</inkml:trace>
  <inkml:trace contextRef="#ctx0" brushRef="#br0" timeOffset="247070.1316">14287 17090 0,'0'-24'0,"0"24"0,0 0 16,0 0-16,0 0 0,0 0 15,0 0-15,0 0 0,25-25 0,-25 25 16,25-25-16,-25 25 0,25-25 0,-25 25 0,25-25 16,0 1-16,-1 24 0,-24-25 0,25 25 15,0-25-15,25-25 0,-26 50 16,26-49-16,-25 24 15,24 0-15,-24 0 0,0 1 16,0-1-16,0 25 16,-1-25-16,26-25 0,-25 26 15,0 24-15,-1-25 0,1 0 16,-25 25-16,0 0 0,25-25 15,-25 25-15,0 0 0,0 0 16,0 0-16,0 0 0,0 0 0,0 0 16,0 0-16,0 0 0,0 0 0,0 0 15,0 0-15,0 0 0,0 0 0,0 0 16,0 0-16,0 0 0,0 0 0,0 0 0,0 0 0,0 0 15,0 0-15,0 0 0,0 0 16,0 0-16,0 0 0,0 0 0,0 25 16,0-25-16,0 0 0,0 0 0</inkml:trace>
  <inkml:trace contextRef="#ctx0" brushRef="#br0" timeOffset="248279.2007">15379 17140 0,'0'0'0,"0"0"16,0 0-16,0 0 15,0 0-15,0 0 0,0 0 0,0 0 16,0 0-16,0 0 0,0 0 0,0-25 15,0 25-15,0 0 0,0 0 16,0-25-16,25 25 16,-25 0-16,0 0 15,0 0-15,25-24 16,-25 24-16,24-25 0,-24 25 0,25-25 15,-25 25-15,25 0 0,-25-25 16,25 25-16,0-25 0,-25 25 0,49-24 16,-49 24-16,25-25 0,-25 25 15,25-25-15,0 25 0,-1-25 16,-24 25-16,25 0 0,-25-25 0,25 25 0,-25-24 0,25 24 15,0-25 1,-1 25-16,1-25 0,0 0 16,-25 25-16,25-25 0,0 25 0,-25 0 0,0 0 15,0-24-15,24 24 16,-24 0-16,0-25 0,25 25 15,-25 0-15,0 0 0,0 0 0,0 0 16,0 0-16,0 0 0,0 0 0,25-25 0,-25 25 16,0 0-16,0 0 0,0 0 0,0 0 0,0 0 15,0 0-15,0 0 0,0 0 16,0 0-16,0 0 0,0 0 0,0 0 15,0 0-15,0 0 0,0 0 16,0 0-16,0 0 0,0 0 16,0 0-16,0 0 15,-25 25-15,25 0 0</inkml:trace>
  <inkml:trace contextRef="#ctx0" brushRef="#br0" timeOffset="256458.6686">8657 11956 0,'0'0'0,"0"0"16,0 0-16,0 0 0,0 0 0,0-25 16,0 25-16,0 0 0,0 0 0,0 0 15,-25 0-15,25 0 0,0-25 16,0 25-16,0 0 0,0 0 15,0 0-15,0 0 0,0-25 0,-25 25 16,25 0-16,0 0 0,0 0 16,0 0-16,0 0 0,0 0 15,0 0-15,-25 0 0,25 0 16,0 0-16,0 0 15,-24 0-15,24 0 0,-25 25 16,25-25-16,-25 25 0,0-25 16,25 25-16,-25 0 0,25-25 0,-24 0 15,24 24-15,-25 1 0,25-25 16,-25 25-16,25 0 0,0-25 0,-25 0 0,25 25 15,0-25-15,-25 24 16,25 1-16,0-25 0,0 0 0,0 25 0,0-25 16,0 25-16,-24-25 0,24 25 0,0-25 0,0 25 15,0-25-15,0 24 0,0 1 16,-25-25-16,25 25 15,0 0-15,0 24 0,0-49 0,0 25 0,0 0 16,0 0-16,0-25 0,0 25 0,0-25 0,0 24 16,25 1-16,-25-25 15,0 25-15,0-25 0,0 25 0,24-25 0,-24 25 16,0-25-16,0 0 0,0 24 0,0-24 15,25 0-15,-25 25 0,0-25 0,0 0 16,25 25-16,-25-25 16,0 25-16,25 0 15,-25-25-15,0 24 0,25-24 16,-25 0-16,24 25 0,-24-25 15,0 0-15,25 0 0,-25 25 16,25-25-16,0 0 0,-25 0 16,25 0-16,-25 0 0,24 0 0,1 25 15,-25-25-15,25 0 0,-25 0 0,25 0 16,0 0-16,-1 0 0,-24 0 15,25 0-15,0 0 0,-25 0 0,74-25 16,-49 25-16,-25 0 0,25 0 0,0 0 16,-25 0-16,49 0 15,-24 0-15,0 0 0,-25 0 0,25-25 16,-25 25-16,25 0 0,-25 0 0,25 0 15,-25 0-15,0 0 0,0-25 16,24 25-16,-24 0 0,0-24 0,0 24 0,0-25 16,0 25-16,25 0 0,-25-25 15,0 25-15,0-25 0,0 0 0,25 25 16,-25 0-16,0-24 0,0 24 15,0-25-15,0 25 0,0-25 16,0 0-16,0 0 0,0 25 0,0-24 16,0-1-16,0 25 0,0-25 15,0 0-15,0 25 16,0-25-16,0 25 0,0-24 15,0-1-15,0 25 0,0-25 0,0 25 16,0-25-16,0 25 16,-25-25-16,25 1 0,0 24 0,0-25 15,0 25-15,-25 0 0,25-25 0,0 25 16,0-25-16,0 25 15,-24-25-15,24 0 0,0 25 0,-25 0 16,25 0-16,0-24 0,0 24 0,0 0 16,0 0-16,0-25 0,-25 25 0,25 0 15,0-25-15,0 25 0,0 0 0,-25 0 16,25 0-16,0-25 0,-25 25 15,25-25-15,0 25 16,-25 0-16,25 0 0,0-24 0,-24 24 16,24 0-16,0 0 0,0 0 15,-25-25-15,25 25 0,0 0 16,0 0-16,-25 0 0,25 0 0,0 0 15,0 0-15,-25 0 0,25 0 0,0 0 16,0 0-16,-25-25 0,25 25 16,0 0-16,-24 0 0,24 0 0,0 0 15,-25 0-15,25 0 0,0 0 16,-25 0-16,25 0 0,0 0 0,0 0 15,-25 0-15,25 0 0,0 0 0,-25 0 16,25 0-16,0 0 0,0 0 16,-24 0-16,24 0 0,0 0 15,0 0-15,0 0 0,-25 0 16,25 0-16,0 0 0,0 0 15,0 0-15,0 0 0,0 0 16,-25 0-16,25 0 0,0 0 0,0 0 16,0 0-16,0 0 0,-25 0 15,25 0-15,0 0 0,0 0 16,0 0-16,0 0 0,0 0 0,0 0 15,0 0-15,0 0 0,0 0 16,0 0-16,0 0 0,0 0 0,0 0 16,0 0-16,0 0 15,0 0-15,0 0 0,0 0 0,0-25 16,0 25-16,0 0 0,0 0 0,0 0 15,0 0-15,0 0 0,0 0 16,0 0-16,0 0 0,0 0 16,0 0-16,0 0 0,0 0 0,0 0 15,0 0-15,0 0 0,0 0 16,0 0-16,0 0 0,0 0 15,0 0-15,0 0 0,0 0 0,0 0 16,0 0-16,0 0 0,0 0 0,0 0 16,0 0-16,0 0 15</inkml:trace>
  <inkml:trace contextRef="#ctx0" brushRef="#br0" timeOffset="401489.9639">23267 8880 0,'0'0'0,"-25"0"15,25-25-15,0 25 0,-25-25 16,25 25-16,0 0 16,0 0-16,-25 0 0,25 0 15,-24 0-15,-1 0 16,25 0-16,-25 0 0,25 0 0,0 25 0,-25-25 15,25 0-15,-25 25 16,1 0-16,-1 24 0,0-24 16,25-25-16,-25 50 0,0 0 15,25-26-15,-24 51 16,24-75-16,0 25 0,0-1 0,24-24 0,-24 25 15,0 0 1,0-25-16,25 25 0,0 0 16,0-25-16,0 24 15,24-24-15,-24 0 16,25 0-16,-50 0 0,24 0 15,1 0-15</inkml:trace>
  <inkml:trace contextRef="#ctx0" brushRef="#br0" timeOffset="401838.9839">23564 9029 0,'0'0'0,"0"-25"16,0 25-16,25 0 0,-25-25 15,0 25-15,0 0 0,0 0 16,0 0-16,0 0 0,0 0 15,0 0-15,0 0 0,-25 0 16,25 0-16,0 25 0,0 0 16,0 0-16,0-25 0,0 25 0,0-25 15,-24 24-15,24 1 0,0-25 16,0 25-16,0 0 0,0 0 0,0-25 15,0 0-15,0 24 16,0-24-16,-25 25 0,25-25 0,0 0 16,0 25-16,0-25 0,-25 0 15,25 0-15</inkml:trace>
  <inkml:trace contextRef="#ctx0" brushRef="#br0" timeOffset="402079.9976">23515 9029 0,'0'-25'0,"0"25"0,0 0 16,0 0-16,25 0 0,-25 0 0,0 0 15,24 0-15,-24 0 0,25 0 0,-25 0 16,50 0-1,-50 0-15,49 25 16,1 0-16,-50-25 0,25 0 16,-25 25-16,25-25 0,-25 0 0,0 0 0,24 0 15,-24 24-15,25-24 0,-25 0 16</inkml:trace>
  <inkml:trace contextRef="#ctx0" brushRef="#br0" timeOffset="402335.0122">23887 8954 0,'0'0'16,"0"0"-16,0 0 15,0 0-15,0 0 0,0 0 16,0 0-16,0 0 0,0 0 0,0 0 15,0 0-15,0 0 0,0 0 0,0 25 0,0-25 16,0 0-16,0 0 0,0 25 16,0-25-16,0 25 0,0-25 0,0 25 15,0-25-15,0 25 0,0-1 16,0 26-16,0-25 15,0-25-15</inkml:trace>
  <inkml:trace contextRef="#ctx0" brushRef="#br0" timeOffset="402685.0323">24135 9054 0,'0'0'0,"0"0"0,-25 0 0,25-25 0,0 25 15,-25 0-15,25 25 16,-24-25-16,24 0 0,0 0 0,0 0 16,0 0-16,-25 0 0,25 25 15,0-25-15,0 0 0,0 0 16,0 24-16,0-24 0,0 25 15,25-25-15,-25 0 0,0 0 0,0 25 16,0-25-16,24 0 0,-24 0 16,0 0-16,0 0 0,0 0 15,25-25-15,-25 25 0,25-25 0,-25 25 16,0 0-16,0-24 15,0 24-15,0 0 0,0-25 0,0 25 16,0 0-16,0 0 0,0 0 16,0 0-16,0 0 0</inkml:trace>
  <inkml:trace contextRef="#ctx0" brushRef="#br0" timeOffset="403196.0615">24309 9054 0,'0'-25'0,"0"25"0,0 0 16,0 0-16,0-25 0,24 25 0,-24 0 16,0-25-16,0 25 0,25 0 0,-25 0 0,0 0 15,0 0-15,0 0 0,25 0 16,-25 0-16,0 0 0,25 25 15,-25-25-15,0 0 0,0 0 0,0 0 16,0 25-16,0-25 16,0 25-16,0-25 0,0 25 0,0-25 15,0 0-15,0 24 0,-25-24 0,25 0 16,0 0-16,0 0 0,0 25 15,0-25-15,0 0 0,0 0 16,0-25-16,0 25 0,0 0 0,25 0 0,-25 0 16,0-24-16,0 24 15,25-25 1,-1 0-16,1 25 0,-25-25 0,0 25 15,25 0-15,-25 0 0,0-25 16,25 25-16,-25 0 16,0 0-16,0 0 0,0 0 0,25 0 15,-25 0-15,0 0 0,0 0 0,0 0 16,0 0-16,0 0 0,0 0 0,0 25 15,0-25-15,0 0 0,0 0 0,0 0 16,0 25-16,0-25 0,0 25 16,0-25-16,0 0 15,0 25-15,24-25 0,-24 24 0,0-24 16,0 0-16,0 0 0,0 25 0,0-25 0,0 0 15,0 0-15,25 25 0</inkml:trace>
  <inkml:trace contextRef="#ctx0" brushRef="#br0" timeOffset="403596.0844">24755 8979 0,'0'0'0,"0"0"16,0-25-16,0 25 0,25 0 15,-25 0-15,0 0 16,25 0-16,-25 0 16,24-24-16,-24 24 15,0 0-15,25 0 0,-25 0 16,0 0-1,0-25-15,-25 25 0,25 0 0,0 25 0,0-25 16,0 0-16,-24 0 0,24 0 0,0 0 16,-25 0-16,25 0 0,-25 24 0,25-24 0,0 0 15,-25 25-15,25-25 0,-25 0 16,25 25-16,0-25 0,-24 25 15,24-25-15,0 0 16,0 25-16,0 0 0,0-1 0,0-24 16,24 0-16,-24 25 0,0-25 0,0 0 15,25 25-15,-25-25 0,25 0 16,-25 25-16,25-25 0,0 0 15,-25 0-15,24 0 0</inkml:trace>
  <inkml:trace contextRef="#ctx0" brushRef="#br0" timeOffset="403801.0961">25127 9178 0,'0'-25'0,"0"25"0,0 0 15,0 0 1,0 0-16,0 0 0,0 0 0,0 0 0,0 0 15,0 0-15,0 0 0,0 0 0,0 0 16,0 25-16,0-25 16,-25 25-16,25-25 0,-24 24 15,24-24-15,-25 0 0,25 25 0,0-25 16</inkml:trace>
  <inkml:trace contextRef="#ctx0" brushRef="#br0" timeOffset="404118.1142">25499 8979 0,'0'0'0,"0"0"0,0 0 0,0 0 16,0 0-16,0 0 0,0 0 15,0-25-15,0 25 0,0 0 0,0 0 16,0 0-16,0 0 0,0 25 16,0-25-16,0 0 0,0 0 15,0 25-15,-25-25 16,25 0-16,0 25 0,0-25 0,0 25 15,0-25-15,0 25 0,0-25 0,0 0 16,25 24-16,-25-24 0,0 25 0,0-25 16,0 0-16,0 0 0,0 0 0,0 25 0,0-25 15,0 0-15,-25 0 0,25 0 0,0 25 16,0-25-16</inkml:trace>
  <inkml:trace contextRef="#ctx0" brushRef="#br0" timeOffset="404367.1285">25499 8954 0,'0'0'0,"0"0"0,0 0 0,0 0 15,0-24-15,25 24 16,-25 0-16,25 0 0,0 0 15,24 0 1,26 24-16,-51-24 16,-24 0-16,25 0 0,-25 0 15,25 0-15,-25 25 0,0-25 0,0 0 0,0 0 16,0 0-16,25 0 0</inkml:trace>
  <inkml:trace contextRef="#ctx0" brushRef="#br0" timeOffset="404605.1411">25846 8781 0,'0'0'0,"0"0"0,0 0 16,-24 0-16,24 0 0,0 0 15,0 0-15,0 0 0,0 0 0,0 25 16,0-25-16,0 0 0,0 0 15,0 24-15,24-24 0,-24 25 16,0-25-16,0 0 0,0 25 16,0 25-16,0-50 15,0 0-15,0 24 0,0-24 0,0 25 0,0-25 16,0 25-16,0-25 0,-24 25 15,24 0-15</inkml:trace>
  <inkml:trace contextRef="#ctx0" brushRef="#br0" timeOffset="404963.1626">26095 8979 0,'0'0'15,"0"0"-15,0 0 0,0-25 0,-25 25 16,25 0-16,0 0 0,0 0 0,0 0 16,0 0-16,0 0 0,0 0 0,0 0 0,0 0 15,-25 0-15,25 25 0,0-25 16,0 0-16,-25 25 0,25-25 0,0 0 15,0 25-15,0-25 0,0 0 16,0 25-16,0-25 0,0 0 0,0 25 16,0-25-16,25 0 0,-25 0 0,0 0 15,25 0-15,-25 0 16,0-25-16,25 25 0,-25-25 15,0 25-15,24-25 0,-24 0 16,0 25 0,0-25-16,0 25 15,0 0-15,0 0 0</inkml:trace>
  <inkml:trace contextRef="#ctx0" brushRef="#br0" timeOffset="405495.193">26219 8954 0,'0'-24'0,"0"24"0,24 0 0,-24 0 0,0 0 16,0-25-1,25 25-15,0 0 0,-25 0 0,25 0 16,-25 0-16,0 0 0,0 0 0,0 0 15,0 25-15,0-25 16,25 0-16,-25 24 0,0 1 16,0-25-16,0 25 15,0-25-15,0 0 0,0 25 0,0-25 16,0 0-16,0 0 0,0 0 15,0 0-15,0 0 0,-25 0 16,25 0-16,0 0 0,0 0 0,0 0 0,0 0 16,0 0-16,0 0 0,0 0 15,0 0-15,0 0 0,0 0 16,25-25-16,-1 25 0,-24-25 15,25 25-15,-25 0 0,25-25 0,-25 25 16,0 0-16,25 0 0,-25-24 16,25 24-16,-25 0 0,0 0 15,24 0-15,1-25 16,-25 25-16,0 0 0,25 0 0,-25 0 0,0 0 15,0 0-15,0 0 16,0 0-16,0 0 0,0 25 0,0-25 16,25 0-16,-25 0 15,0 24-15,0-24 0,0 0 0,0 25 16,0-25-16,0 0 0,0 25 15,0-25-15,0 25 0,-25-25 0,25 0 16,0 0-16,0 25 0,0-25 16,0 25-16,0-1 0</inkml:trace>
  <inkml:trace contextRef="#ctx0" brushRef="#br0" timeOffset="405902.2163">26739 8979 0,'0'0'0,"0"0"0,25-25 0,-25 25 15,25 0-15,-25 0 0,25-24 16,0 24-16,-1-25 0,-24 25 15,0 0-15,0-25 0,0 25 16,0 0-16,0 0 0,0 0 16,0-25-16,0 25 0,0 0 0,0 0 15,-24 0-15,24 0 0,-25 0 16,25 0-16,-25 25 0,0-25 15,25 0-15,0 0 0,-25 25 16,25-25-16,0 25 0,-24-25 16,24 0-16,0 24 0,0-24 0,-25 25 15,25-25-15,0 0 0,0 25 0,0-25 16,0 25-16,25-25 0,-25 0 0,0 25 15,0-25-15,0 0 16,24 0-16,-24 25 0,25-25 16,-25 0-16,0 0 0,0 0 15,25 0-15,-25 0 0,0 0 16</inkml:trace>
  <inkml:trace contextRef="#ctx0" brushRef="#br0" timeOffset="406166.2314">27062 9054 0,'0'0'16,"0"0"-16,0 0 0,0 0 0,0 0 0,0 0 16,0 0-16,0 0 0,0 0 0,0 0 0,0 0 15,0 25-15,0-25 0,0 0 0,0 0 16,-25 24-16,25-24 0,0 0 0,-25 25 15,25-25-15,-25 25 0,-24 0 16</inkml:trace>
  <inkml:trace contextRef="#ctx0" brushRef="#br0" timeOffset="406974.2776">27285 8657 0,'-25'-25'15,"25"25"-15,0 0 16,25 0-16,-25 0 0,0 0 0,0 0 0,0 0 15,0 0-15,0 0 16,25-25-16,-25 25 0,25 0 0,-25 0 16,25 0-16,-25 0 0,0 0 15,24 25-15,-24-25 0,0 0 16,25 0-16,-25 0 0,0 0 0,0 25 15,0-25-15,0 0 0,0 0 16,-25 25-16,25-25 0,-24 24 16,24-24-16,0 0 0,0 0 0,-25 0 0,25 25 15,0-25-15,-25 0 16,25 0-16,0 0 0,0 0 15,0 25-15,0-25 0,0 0 0,0 0 16,0 0-16,25 0 16,-25 0-16,25 25 0,-25-25 15,24 0-15,-24 0 16,0 25-16,25-25 0,-25 0 0,0 24 15,0-24-15,0 0 16,0 25-16,0-25 0,-25 0 0,25 0 0,0 25 16,0-25-16,0 0 0,0 0 0,0 0 15,-24 25-15,24-25 0,0 0 0,-25 0 16,25 0-16,-25 25 0,0-25 0,25 0 15,-25 0-15,25 0 0,-24 0 0,-1 0 16,0 0-16,25 0 0,0 0 16,0 0-16,0 0 0</inkml:trace>
  <inkml:trace contextRef="#ctx0" brushRef="#br0" timeOffset="407459.3053">27459 8434 0,'0'0'16,"0"-25"-16,0 25 0,0 0 15,25 0-15,-25 0 0,24 0 16,1 0-16,-25 0 0,25 0 0,25 25 15,-50-25-15,49 24 0,-24-24 16,0 25-16,-25-25 0,25 0 16,-1 25-16,1 0 0,0-25 0,-25 25 15,25-1-15,0 26 16,-25-25-16,0 0 0,24-1 0,-24 1 15,-24 0-15,24 0 0,0 0 16,0-1-16,-25 51 16,25-26-16,-25-24 15,0 25-15,25-50 0,0 25 0,-25 0 16,1-1-16,24 1 0,-25 0 15,25-25-15,-25 25 0,0-25 0,25 25 16,-25-25-16,25 0 0,-24 24 0,24-24 16,-25 0-16,0 25 0,0-25 15,25 0-15,-25 0 0</inkml:trace>
  <inkml:trace contextRef="#ctx0" brushRef="#br0" timeOffset="410111.457">26963 8012 0,'0'0'15,"0"0"1,0 0-16,0-25 0,0 25 0,0 0 0,0 0 16,-25 0-16,0 0 0,25 0 15,-25 0-15,0 0 0,25-25 16,-24 25-16,-26 0 0,0 0 15,-24 0-15,49 0 0,0 0 16,-49 0-16,-25 0 0,74 0 16,-49 0-16,-1 0 0,26 0 0,-1 0 15,25 0-15,-49 0 0,24 0 16,25 0-16,-99-25 0,99 25 15,-24 0-15,-1 0 0,25 0 0,-24 0 16,-50 0 0,24 0-16,-74 0 0,25 25 15,50-25-15,-25 0 0,-25 25 16,74-25-16,0 0 0,-49 25 15,74-25-15,-74 0 0,74 0 0,-24 0 16,-1 0-16,25 25 0,-24-25 0,-1 0 16,-24 0-16,24 0 0,1 25 0,-1-25 0,0 0 15,1 0-15,-50 24 16,24-24-16,-49 25 0,50-25 0,24 25 0,-24-25 15,24 25-15,-24-25 0,24 25 0,0-25 16,-24 24-16,-25 1 0,49 0 0,1-25 16,-1 25-16,0-25 0,26 25 0,-76-1 15,76 1 1,-76 0-16,51-25 0,-26 50 15,1-26-15,-1-24 16,1 25-16,24 0 0,-49 0 16,50 0-16,-51-1 0,51 1 0,-50 0 15,74 0-15,-25 0 0,1-25 16,-51 49-16,26-24 15,-1 0-15,26 0 0,24-1 16,-25 1-16,50-25 0,-24 0 0,-1 25 16,0 0-16,0 0 0,0-25 15,25 24-15,-24-24 0,-1 25 0,0 0 16,0 0-16,0-25 0,1 50 15,-1-50-15,-25 49 0,25-24 16,-24 0-16,49-25 0,-25 25 0,0-1 16,0-24-16,25 25 0,-24 0 15,-1 0-15,25-25 0,0 0 0,0 25 16,0-25-16,0 24 15,25-24-15,-25 25 0,0 0 16,0-25-16,0 25 0,0 0 16,0-25-16,0 24 0,0 1 15,0-25-15,0 25 0,24 0 0,-24-25 16,25 0-16,-25 0 0,25 0 0,25 0 15,-26 0-15,1 0 0,0 0 0,0 0 16,0-25-16,-1 25 0,1 0 0,0 0 16,0-25-16,0 25 0,-1 0 0,1 0 15,-25-25-15,25 25 0,0 0 0,0 0 16,-1-24-16,-24 24 0,25 0 15,0 0-15,0 0 0,-25 0 0,0-25 16,25 25-16,-25 0 0,0 0 0,0 0 16,24 0-16,-24 0 0,0 0 0,0 0 15,0 0-15,0 0 0</inkml:trace>
  <inkml:trace contextRef="#ctx0" brushRef="#br0" timeOffset="410497.4791">21530 9302 0,'0'0'0,"0"0"0,0 0 15,0 0-15,-24 0 0,48 0 16,-24 0-16,0 0 15,0 0-15,0 0 0,0 0 0,0 0 0,0 0 16,25 0-16,-25 0 16,25 0-16,-25 0 0,25 0 15,-25 0-15,49 25 0,-24-25 0,0 0 16,-25 0-16,25 24 0,0-24 15,-25 0-15,25 0 0,-25 25 0,24-25 16,-24 0-16,0 0 0,0 0 0,0 0 16,0 0-16,-24 25 0,24-25 15,0 0-15,-25 0 0,25 25 0,-25-25 16,25 0-16,-25 25 0,0-1 0,0-24 15,25 25 1,-24 0-16,24-25 0,0 0 16,0 25-1</inkml:trace>
  <inkml:trace contextRef="#ctx0" brushRef="#br0" timeOffset="410780.4953">22126 9277 0,'0'0'0,"0"0"15,0 0-15,0 0 0,0 0 0,0 0 16,0-25-16,25 25 0,-25 0 15,24 0-15,-24 0 0,25 0 16,25 0-16,-1 0 16,1-25-16,0 25 0,-1 0 15,-24-24-15,0 24 0,0 0 0,-25 0 16,24 0-16,-24 0 0,0 0 15,0 0-15,0 0 0,0 0 16,-24 0-16</inkml:trace>
  <inkml:trace contextRef="#ctx0" brushRef="#br0" timeOffset="410992.5074">22200 9376 0,'0'0'0,"0"0"0,0 0 15,25 0-15,-25 0 0,0 0 0,0 0 16,0 0-16,0 0 0,25 0 0,0 0 15,-25 0-15,24 0 0,1-25 16,0 25-16,25 0 16,24 0-16,-24 0 0,-26 0 0,-24 0 0,25 0 15,0 0-15,0 0 0,-25 0 16,0 0-16,0 0 0,0 0 0,0 0 0,0 0 15,-25 0-15,25 0 0</inkml:trace>
  <inkml:trace contextRef="#ctx0" brushRef="#br0" timeOffset="414640.7161">24135 9426 0,'0'0'0,"0"-25"0,0 25 0,0 0 16,0 0-16,0 0 0,0 0 16,0 0-16,0 0 15,0 0-15,0 0 0,0 0 0,0 0 0,0 0 16,0 0-16,0 0 0,0 0 0,0 0 15,0 0-15,0 0 0,25 25 0,-25-25 16,0 0 0,0 25-1,25 24-15,-25 1 0,0-50 16,0 25-16,0-25 0,24 0 0,-24 24 15,0-24-15,0 0 0,0 0 0,0 25 16,0-25 0,25 0-16,-25 0 0,25 0 15,0-25-15,-25 25 0,25 0 0,-25 0 16,24-24-16,1 24 0,0-25 15,0 25-15,0-25 16,49 0-16,-74 0 0,50 1 16,-50 24-16,49-25 0,-49 25 0,25-25 15,0 25-15,-25 0 0,25-25 0,-1 25 16,-24 0-16,25 0 0,0-25 15,-25 25-15,50-24 0,-50 24 16,24 0-16,-24 0 16,0-25-16,0 25 0,0 0 0,0 0 15,0 0-15,0 25 0,0-25 16</inkml:trace>
  <inkml:trace contextRef="#ctx0" brushRef="#br0" timeOffset="416275.8096">25747 9327 0,'0'0'15,"0"0"-15,0 0 16,0 0-16,0 0 0,0 0 0,0 0 15,0 0-15,0 0 0,0 0 0,0 0 0,0 0 16,0 0-16,0 0 16,0 0-16,0 0 0,0 0 15,0 24-15,0-24 0,25 0 16,-25 25-16,0-25 15,0 25-15,0 0 0,0-25 0,0 25 16,0-1-16,25-24 0,-25 0 16,0 25-16,0-25 0,0 0 15,0 25-15,0-25 0,0 25 0,25-25 16,-25 0-16,0 25 0,0-25 15,0 0-15,0 0 0,0 24 16,0-24-16,0 0 0,0 0 16,0 0-16,0 25 0,0-25 15,0 0-15,0 0 0,0 0 16,0 0-16,0 0 0,24 0 15,-24 0-15,0 0 0,0 0 0,0 0 0,0 0 0,25 0 16,-25 0-16,25 0 0,-25-25 16,25 25-16,-25 0 0,25 0 0,-25 0 15,25-24-15,24 24 16,-24 0-16,0-25 0,24 0 15,-24 25-15,0 0 0,0-25 0,0 25 16,-1 0 0,26-25-16,24 1 15,-49 24-15,0 0 0,0 0 0,-25-25 16,25 25-16,-25 0 0,24 0 15,-24 0-15,25-25 16,-25 25-16,25 0 0,-25 0 16,25 0-16,-25 0 0,0 0 0,0 0 15,25 0-15,-25 0 0,0 0 16,0 0-16,0 0 0,0 0 15,0 0-15,0 0 0,0 0 16,0 0-16,0 0 0,0 0 0,0 0 16,0 0-16,0 0 15,0 0-15,0 0 0,0 0 0,0 0 0,0 0 16,0 0-16,0 0 0,0 0 15,0 0-15,0 0 0,0 0 16,0 0-16,0 0 0,0 0 16,0 0-16,0 0 0,0 0 0,0 0 15,0 0-15,0 0 0,0 0 0,0 0 0,0 0 0,0 0 16,0 0-16,0 0 0,0 0 0,0 0 15,0 0-15,0 0 0,0 0 0,-25 0 0,25 0 16,0 0-16,0 0 0,0 0 0,0 0 16,0 0-16,0 0 0,0 0 15,0 0-15,0 0 0,0 0 0,0 0 0,0 0 16,0 0-16,0 0 0,0 0 0,0 0 15,0 0-15,0 0 0,0 0 16,0 0-16,0 0 0,0 0 16,0 0-16,0 0 15,0 0-15,0 0 0,0 0 16,0 0-16,0 0 15,0 0-15,0 0 0,0 0 0,0 0 16,0 0-16,0 0 0,0 0 0,0 0 0,0 0 16,0 0-16,0 0 0,0 0 0,0 0 15,0 0-15,0 0 16,0 0-16,0 0 0,0 0 0,0 0 15,0 0-15,25 0 0,-25 0 0,0 0 16,0 0-16,0 0 16,0 0-16,0 0 15,0 0-15,0 0 0,0 0 16,0 0-16,0 0 15,0 0-15,0 0 0,0 0 0,0 0 0,0 0 0,0 0 16,0 0-16,0 0 0,0 0 16,0 0-16,0 0 0,0 0 15,0 0-15,0 0 0,0 0 0,0 0 16,0 0-16,0 0 15,0 0-15,0 0 0,-25 0 0,25 0 16,0 0 0,0 0-16,-25 0 0,0 0 0,25 0 15,-25 0-15</inkml:trace>
  <inkml:trace contextRef="#ctx0" brushRef="#br0" timeOffset="420114.0291">27632 8310 0,'0'0'0,"-24"0"0,24 0 15,0-25-15,0 25 16,0 0-16,0 0 16,0 0-16,-25 0 0,25 0 0,0 0 15,0 0-15,0 0 0,0 0 16,0 0-16,-25 0 15,25 0-15,-25 0 0,0 0 16,1 25-16,24-25 16,-25 0-16,0 0 0,25 0 0,-25 0 0,25 0 15,-25 0-15,25 24 0,0-24 16,-24 0-16,-1 0 0,25 0 0,-25 0 15,25 25-15,-25-25 0,25 0 0,0 0 16,-49 25-16,49-25 16,-25 25-16,25 0 15,-25-25-15,25 24 0,-25 1 16,25 0-16,-25 0 15,25 0-15,-24-1 0,24 1 16,0-25-16,0 25 0,-25-25 0,25 25 16,0 0-1,0-1-15,-25 1 0,25 0 0,0-25 16,0 25-16,0-25 0,-25 0 15,25 25-15,0-1 0,0-24 0,-25 25 16,25-25-16,0 25 0,0-25 0,0 0 16,0 25-16,0-25 0,0 25 15,-25-25-15,25 24 16,0-24-16,0 25 0,0-25 0,0 0 15,0 25-15,25-25 0,-25 0 0,0 25 16,0-25-16,0 0 0,0 25 16,25-25-16,-25 25 0,0-25 0,0 0 0,0 0 15,25 24-15,-25-24 0,0 0 16,25 25-16,-25 0 0,25-25 15,-25 0-15,0 0 0,24 25 16,-24-25-16,50 25 16,-50-25-16,25 0 0,-25 0 15,25 0-15,-1 24 0,-24-24 16,25 0-16,-25 0 0,25 0 0,-25 0 0,0 0 15,25 0-15,-25 0 0,0 0 0,25 0 16,-25 0-16,24 0 0,-24 0 16,25 0-16,-25 0 0,25 0 0,0 0 15,-25 0-15,25 0 0,-25 0 0,24 0 16,-24-24-16,25 24 0,0 0 15,-25 0-15,0 0 0,25 0 16,-25 0-16,0 0 0,0 0 16,25 0-16,-25 0 0,0-25 15,24 25-15,-24 0 16,25-25-16,-25 25 0,25 0 0,0-25 0,-25 25 15,25 0-15,-25-25 0,24 25 0,-24 0 16,25-24-16,-25 24 0,0 0 0,0-25 16,25 25-16,-25 0 0,0-25 0,0 25 15,0 0-15,25-25 16,-25 25-16,0-25 15,0 25-15,0-25 0,0 1 0,0-1 16,0 25-16,25-25 16,-25 0-16,0 25 15,0-25-15,0 25 0,0 0 0,0 0 16,0-24-16,0 24 15,0-25-15,-25 0 0,25 25 16,0 0-16,0-25 0,0 25 16,-25-25-16,25 25 0,0-24 15,0 24-15,0 0 0,0-25 0,0 25 16,0-25-16,-25 25 0,25 0 15,0-25-15,0 25 0,0 0 16,0-25-16,0 25 16,0 0-16,0-24 0,0 24 15,0 0-15,0-25 0,0 25 16,0 0-16,0 0 0,0-25 15,0 25-15,-25-25 16,25 25-16,-24-25 0,24 25 0,0-24 16,-25 24-16,25 0 15,-50-25-15,50 25 0,-25 0 16,1 0-16,-26 0 0,25 0 0,0 0 0</inkml:trace>
  <inkml:trace contextRef="#ctx0" brushRef="#br0" timeOffset="436734.9798">7962 9674 0,'0'0'15,"0"0"-15,0 0 0,0 0 0,0 0 16,0 0-16,0-25 0,0 25 16,0 0-16,0 0 0,0 0 15,0 0-15,0 0 16,0 0-16,0 0 0,0 0 0,0 0 0,0 0 15,0 0-15,0 0 0,0 0 16,0 0-16,0 0 0,0 0 16,0 0-16,0 0 15,0 0-15,0 0 0,0 0 16,0 0-16,0 0 15,25 25 1,-25 0-16,0-25 0,25 24 0,-25-24 16,0 25-16,0-25 0,25 25 0,-25 0 15,25-25-15,-25 25 0,0-1 16,24 1-16,-24-25 0,0 0 15,25 25 1,-25 0-16,0-25 0,0 0 0,0 0 16,25 25-16,-25-25 0,0 0 0,0 0 15,0 0-15,0 0 0,25-25 16,-25 25-16,0 0 15,49-25-15,-24 0 16,0 0-16,0 25 0,0-24 0,-1-1 16,1 0-16,0 25 0,25-25 0,-1 0 15,1 1-15,-25-1 0,-1 25 16,26-25-16,24 0 0,-49 0 0,0 1 0,0 24 15,0-25-15,-1 25 0,1-25 16,0 25-16,-25 0 0,25-25 16,-25 25-16,0 0 15,0 0-15,0 0 0,0 0 0,0 0 16,0 0-16,0 0 0,0 0 0,0 0 15,0 0-15,0 0 0,0 0 16,0 0-16,-25 25 0,25-25 16,-25 25-16,0 0 0</inkml:trace>
  <inkml:trace contextRef="#ctx0" brushRef="#br0" timeOffset="471462.9661">7913 9376 0,'0'0'0,"0"0"0,0 0 0,0 0 16,0 0-16,0 0 15,0 0-15,0 0 16,0 0-16,0 0 0,0 0 0,0 0 16,-25 0-16,25 0 15,0 0-15,0 0 0,0 0 0,0 0 16,0 0-16,0 0 0,0 0 15,0 0-15,0 0 0,0 0 16,0 0-16,0 0 0,0 0 16,0 0-16,0 0 0,0 0 0,0 0 0,0 0 15,0 0-15,0 0 0,0 0 0,0 0 16,0 0-16,0 0 0,0 0 15,0 0-15,0 0 0,0 0 0,0 0 16,0 0-16,0 0 0,0 0 0,0 0 16,0 0-16,0 0 15,0 0-15,0 0 0,0 0 16,0 0-16,0 0 0,0 0 15,0 0-15,0 0 0,0 0 0,0 0 16,0 0-16,0 0 0,0 0 16,0 0-16,0 0 0,0 0 0,0 0 15,0 0-15,0 0 0,25 25 0,-25-25 16,0 0-16,0 0 0,0 25 0,0-25 15,0 0-15,0 0 0,24 0 0,-24 25 16,0-25-16,0 0 0,0 24 0,0-24 16,0 0-16,0 0 0,0 0 0,25 25 0,-25-25 0,0 0 15,0 25-15,0-25 16,0 25-16,0-25 0,0 0 0,0 0 15,25 25-15,-25-25 16,0 24-16,0-24 0,25 25 16,-25-25-16,0 25 15,0-25-15,25 25 0,-25-25 16,0 25-16,0-25 0,0 0 0,0 0 15,0 24-15,0-24 0,25 0 0,-25 0 16,0 25-16,0-25 0,0 0 0,0 0 16,0 0-16,0 25 15,0-25-15,0 0 0,0 0 16,24 0-16,-24 0 15,0 25-15,0-25 0,0 25 16,0-25-16,0 24 0,0-24 0,0 0 0,0 0 16,0 25-16,25-25 0,-25 0 15,0 25-15,0-25 16,0 0-16,0 0 0,0 0 0,0 25 15,25-25-15,-25 0 0,0 0 16,0 0-16,0 0 16,0 0-16,25 0 0,-25 0 0,0 0 15,0 0-15,25 0 0,-25 0 16,0 0-16,0 0 0,24 0 15,-24 0-15,50-25 16,-50 0-16,0 25 0,25 0 0,-25-25 16,25 25-16,24-24 0,-49-1 15,50 0-15,-25 25 0,-1-25 0,26 0 16,-25 1-16,0-1 0,-1 25 15,51-50-15,-50 25 0,49 1 16,-49-1-16,24 0 0,-24 25 0,0-25 0,0 0 16,24 1-1,1-26-15,0 25 0,-1 0 0,-24 25 16,0-24-16,0-1 15,0 0-15,-1 25 0,-24-25 16,25 25-16,0 0 0,-25-25 0,25 25 16,-25 0-16,0 0 0,25 0 0,-25 0 15,0 0-15,24-24 16,-24 24-16,0 0 0,0 0 0,0 0 0,0 0 15,25 0-15,-25 0 0,0 0 0,0 0 16,0 0-16,0 0 16,0 0-16,0 0 0,0 0 0,0 0 15,0 0-15,0 0 0,0 0 0,0 0 0,0 0 16,-25 0-16,25 0 15,0 24-15,-24 1 0</inkml:trace>
  <inkml:trace contextRef="#ctx0" brushRef="#br0" timeOffset="497990.4834">10244 9599 0,'0'0'0,"-24"-24"15,24 24-15,-25 0 16,0 0-16,0 0 15,25 0-15,-25 24 16,1-24-16,24 0 0,0-24 16,0 24-16,0 0 15,0 0-15,0 0 0,0 0 16,0 0-16,0 0 0,0 0 0,0 0 15,0 0-15,0 0 0,0 0 16,24 0-16,-24 0 16,0 0-16,25 0 0,-25 0 0,25 0 15,-25 0-15,25-25 16,24 25-16,-24 0 0,0 0 0,25 0 15,-26-25-15,26 25 16,-25 0-16,0-25 0,24 25 0,-24 0 0,0 0 16,49-25-16,-49 25 0,25-24 0,-26 24 15,26 0-15,-25-25 0,0 25 0,24 0 16,1-25-16,-25 25 15,-25 0-15,24 0 0,-24 0 16,0 0-16,-24 0 0,24 0 0,0 0 16,-25 25-16,0-25 15,-25 25-15</inkml:trace>
  <inkml:trace contextRef="#ctx0" brushRef="#br0" timeOffset="498774.5283">10170 9327 0,'0'0'16,"0"-25"-16,0 25 0,-25 0 15,25 0-15,0 0 0,0 0 0,0 0 16,0 0-16,0 0 0,0 0 15,0 0-15,0 0 0,-25 25 16,25-25-16,0 0 0,-24 49 16,24-49-16,-25 25 0,25 0 0,0-25 0,-25 25 15,25-1-15,-25 1 0,25-25 0,-25 25 0,25 0 16,-25-25-16,25 25 0,-24-25 0,24 24 15,-25 1-15,25-25 0,-25 25 0,25-25 16,-25 25-16,25-25 0,-25 25 16,25-25-16,0 0 0,0 0 15,0 0-15,0 0 16,0 0-16,0 0 0,0 0 0,0 0 15,0 0-15,0 0 16,25 0-16,-25 0 0,25 0 0,-25 0 0,25 0 16,0 0-16,-25 0 0,24 0 15,1 0-15,0 0 0,0 0 0,0 0 16,0 0-16,49 0 0,-74 24 15,25-24 1,0 0-16,24 0 0,-49 0 0,25 0 16,-25 25-16,25-25 0,-25 0 15,0 0-15,0 0 0,0 0 0,0 0 16,25 0-16,-25 0 0,0 0 0,0 0 0,0 0 0,0 0 15,0 0 1,0 0-16,0 0 0,0 0 0,0 0 16,0 0-16,0 0 0,0 0 0,0 0 0,0 0 15,0 0-15,0 0 0,0 0 0,0 0 16,0 0-16,0 0 0,0 0 0,0 0 15,0 0-15,0 0 0,0 0 16,0 0-16,0 0 0,0 0 0,0 0 0,0 0 16,0 0-16,0 0 0,0 0 15,0 0-15,0 0 0,0 0 0,0 0 16,0 0-16,0 0 0,0 0 0,0 0 15,0 0-15,0 0 0,0 0 16,0 0-16,0 0 0,0 0 0,-25 0 0,25 0 16,0 0-16,0-25 15,0 25-15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28.34025" units="1/cm"/>
          <inkml:channelProperty channel="Y" name="resolution" value="28.33948" units="1/cm"/>
          <inkml:channelProperty channel="T" name="resolution" value="1" units="1/dev"/>
        </inkml:channelProperties>
      </inkml:inkSource>
      <inkml:timestamp xml:id="ts0" timeString="2021-03-31T10:00:45.046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12427 14412 0,'-25'0'15,"25"0"-15,0 0 16,0 0-16,0 0 16,0 0-16,0 0 15,0 0-15,-24 0 0,-1 0 16,25 0-16,0 0 0,-25 0 15,0 24-15,25-24 16,-25 25-16,1-25 16,-1 25-16,0-25 0,0 25 0,25-25 0,0 0 15,-25 25-15,25-25 0,-25 24 16,25-24-16,-24 0 0,24 25 0,0-25 15,0 25-15,-25-25 16,25 25-16,0-25 0,-25 25 0,25-25 16,0 24-16,0-24 0,-25 25 0,25-25 15,0 25-15,-25 0 0,25 0 0,0-1 16,0-24-16,-24 50 0,24-25 15,0 0-15,0-1 0,0 1 16,0 25-16,0-25 0,0-1 0,0-24 16,0 25-16,0 0 0,0 0 15,0-25-15,0 25 0,0-25 0,0 24 0,0-24 16,0 25-16,0 0 15,0 0-15,24 0 0,-24-25 0,0 24 16,0-24-16,0 25 0,0 0 0,0-25 16,25 25-16,-25 0 0,0-25 0,0 25 15,25-1-15,-25 1 0,25 0 16,0 25-16,-25-50 15,24 49-15,1-49 0,-25 25 16,0-25-16,25 25 0,-25-25 0,25 25 16,-25-25-16,0 0 0,25 24 15,-25-24-15,0 25 0,25 0 16,-25-25-16,24 25 0,-24-25 0,0 25 0,25-25 15,-25 0-15,0 24 0,25-24 0,-25 25 16,0-25-16,25 25 0,0-25 16,-25 0-16,24 25 0,-24-25 0,25 25 0,-25-25 15,25 0-15,0 0 16,0 24-16,24-24 0,-24 0 15,0 0-15,0 0 0,-1 0 16,1 0-16,0 0 0,0 0 0,-25 0 16,25 0-16,24 25 0,150 0 15,-199-25-15,24 0 16,-24 0-16,25 25 0,0-25 15,0 0-15,0 0 16,-1 0-16,1 0 0,0 0 0,0 0 16,0 0-16,0 0 0,-1 0 15,26-25-15,-25 25 0,0 0 16,-1 0-16,26 0 0,-25 0 0,0-25 15,-1 25-15,26 0 16,-25 0-16,0 0 0,-1-25 16,26 25-16,-25 0 0,0 0 15,-1-24-15</inkml:trace>
  <inkml:trace contextRef="#ctx0" brushRef="#br0" timeOffset="16.0009">13841 15925 0,'25'0'16,"0"-25"-16</inkml:trace>
  <inkml:trace contextRef="#ctx0" brushRef="#br0" timeOffset="35.002">13940 15900 0</inkml:trace>
  <inkml:trace contextRef="#ctx0" brushRef="#br0" timeOffset="4146.2369">13940 15850 0,'0'0'0,"0"0"0,0 0 0,0 0 15,0 0-15,0 0 16,0 0-16,0 0 0,-25 25 15,25-25-15,0 0 0,0 0 0,0 0 0,0 0 16,0 0-16,0 0 0,0 25 0,0-25 16,-24 0-16,24 0 0,0 0 15,0 0-15,0 0 16,0 0-16,0 0 0,0 0 15,0 0-15,0 0 16,0 0-16,0 0 0,0 0 0,24 0 16,-24 0-16,0 0 0,25 0 15,0 0 1,-25 0-16,50 0 0,-50-25 15,49 25 1,-49 0-16,50 0 16,-25 0-16,24 0 15,-24-25-15,0 25 0,0 0 0,-1 0 0,1 0 16,-25 0-16,25 0 0,0-25 0,0 25 15,24-24 1,1 24-16,-25-25 0,0 25 16,-1-25-16,1 25 15,0 0-15,0-25 16,0 25-16,-1 0 0,-24 0 0,0-25 15,25 25-15,0 0 0,-25 0 0,25 0 16,0-24-16,-25 24 0,24 0 0,1 0 16,0-25-16,0 25 15,24-25-15,-24 25 0,-25 0 16,25 0-16,25-25 0,-50 25 0,24 0 15,1 0-15,0-25 16,0 25-16,0 0 0,-1-24 16,26-1-16,-25 25 0,0-25 15,-25 25-15,24-25 0,1 25 16,0 0-16,0-25 0,0 25 15,-25-24-15,25 24 0,-25 0 0,24 0 16,1-25-16,-25 25 0,25 0 0,0 0 16,-25 0-16,25-25 15,24 0-15,-24 25 0,0 0 16,49-25-1,-49 0-15,0 25 0,-25-24 16,25 24-16,-1 0 0,1 0 16,0-25-16,-25 25 0,25 0 0,-25 0 0,0-25 15,25 25-15,-25 0 16,24-25-16,1 25 0,0 0 0,0-25 15,-25 25-15,25 0 0,-25-24 0,49 24 16,-49 0-16,25 0 0,-25-25 0,25 25 16,-25 0-16,25 0 0,-1-25 15,1 25-15,-25 0 0,25 0 0,-25-25 0,0 25 16,25 0-16,-25-25 0,25 25 15,-25 0-15,24-24 0,-24 24 16,25-25-16,0 25 0,0-25 16,-25 0-16,25 25 0,-25-25 15,0 1-15,25 24 0,-25 0 16,0-25-16,0 25 0,0 0 0,0-25 0,24 25 15,-24 0-15,0-50 16,0 50-16,25-49 0,-25 24 16,0 25-16,0-25 0,0 0 15,0 1-15,0 24 0,0-25 0,0 0 16,0 25-16,0-50 0,0 26 0,0 24 15,0-25-15,0 0 16,-25 0-16,25 0 0,0 1 0,0 24 16,0-25-16,0 0 0,0 25 0,0-50 15,0 50-15,-24-49 0,24 24 0,0 25 16,0-25-16,-25-25 0,25 50 0,0-24 15,-25-1-15,25 0 16,0 0-16,-25-24 0,25 24 0,0 25 16,0-25-16,0 25 0,-25 0 0,25-25 15,0 25-15,-25-25 16,1 25-16,-1 0 15,-25-24-15,25 24 0,1 0 0,24-25 16,-25 25-16,0 0 0,0 0 0,-24-25 16,24 25-16,-25-25 0,25 0 15,-24 25-15,24-24 0,0 24 0,-49-25 16,-1-25-16,51 50 15,-1 0-15,-74-25 0,24 25 16,50 0-16,-24 0 0,-1 0 16,25 0-16,-99 25 15,99-25-15,1 0 0,-1 0 0,0 0 0,-25 0 16,1 0-16,-26 25 15,26-25-15,24 0 0,-49 0 16,49 0-16,0 0 0,0 0 0,0 0 16,1 25-16,-51-25 15,50 0-15,1 25 0,-26-25 16,25 0-16,-24 24 0,-1 1 15,25-25-15,0 0 0,0 25 0,-24 0 0,24-25 16,-25 25-16,-24-1 0,49-24 16,-49 25-16,49 0 0,0-25 0,0 0 15,1 25-15,-1-25 0,0 25 0,0-25 16,0 0-16,1 24 15,-26-24-15,50 0 0,-25 25 16,0-25-16,1 25 0,-1-25 16,0 0-16,25 25 0,-25-25 0,-24 25 15,24-25-15,0 24 0,25-24 0,-50 25 16,26-25-16,-1 0 0,0 25 15,0-25-15,-24 25 0,49-25 0,-25 25 16,0-25-16,25 0 0,-25 24 16,25-24-16,-25 0 0,25 0 15,0 0-15,-25 0 16,25 0-16,0 25 0,0-25 15,-24 0-15,24 0 0,-25 0 16,25 0-16,-25 0 16,0 0-16,0 25 0,1-25 0,-1 0 15,25 0-15,0 25 0,-25-25 0,25 0 16,-25 0-16,0 0 0,25 0 15,-24 25-15,24-25 0,0 0 16,-25 0-16,25 0 0,0 0 16,-25 25-16,25-25 0,0 0 0,-25 0 0,25 0 15,-25 24-15,25-24 0,-24 0 16,24 0-16,-25 25 0,25-25 0,-25 0 15,25 0-15,-25 25 16,25-25-16,0 0 0,-25 0 0,25 25 16,0-25-16,0 0 0,-24 0 15,24 25-15,0-25 0,0 0 16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0-22T21:43:15.423"/>
    </inkml:context>
    <inkml:brush xml:id="br0">
      <inkml:brushProperty name="width" value="0.10583" units="cm"/>
      <inkml:brushProperty name="height" value="0.10583" units="cm"/>
      <inkml:brushProperty name="color" value="#0070C0"/>
    </inkml:brush>
  </inkml:definitions>
  <inkml:trace contextRef="#ctx0" brushRef="#br0">25083 19032 0</inkml:trace>
  <inkml:trace contextRef="#ctx0" brushRef="#br0" timeOffset="3984.6122">8132 10142 0,'-18'0'15,"0"0"1,18 18-1,0 17-15,0 1 16,0 52-16,18-35 16,-18 88-1,0-53-15,18 0 16,-18 18-16,0 0 0,17 106 16,-17-107-16,0 107 15,0-106-15,0-18 16,0 0-16,0 0 0,18 1 0,-18-1 15,0-18-15,17 89 16,-17-88-16,18-18 16,-18 0-16,0-1 15,18 1-15,-18-17 0,0 52 16,0-53-16,0-17 0,17-1 16,-17 1-1,18-36-15,-36-17 16</inkml:trace>
  <inkml:trace contextRef="#ctx0" brushRef="#br0" timeOffset="4325.5195">8079 12524 0,'0'17'16,"0"1"0,17 0-16,-17-1 15,0 1-15,18-1 0,-18 36 16,18-35-16,-1 53 16,-17-54-1,18 36-15,-1-35 16,1 17-16,0-17 15,17-18 1,-17 0-16,-1 0 0,1-18 16,0 18-16,-1-35 15,1 17-15,-1-17 16,-17 0-16,0-36 16</inkml:trace>
  <inkml:trace contextRef="#ctx0" brushRef="#br0" timeOffset="4712.7956">7990 10301 0,'-17'0'16,"17"-18"15,0-17-15,17 0-16,1 0 0,17-36 15,-17 53-15,0-17 16,-18 18-16,17 17 0,1 17 16,0 54-1,-1-36-15,18 18 16,-17-35 0,35-1-16,-18-17 15</inkml:trace>
  <inkml:trace contextRef="#ctx0" brushRef="#br0" timeOffset="5337.4561">8925 9543 0,'-17'17'16,"34"-17"-1,19 18 1,-1-18-16,53 18 15,-35-18-15,88 0 16,-53 17-16,106-17 16,-88 0-16,141 18 15,-141-18-15,141 17 16,-124-17 0,124 0-16,-123 0 15,52-17-15,-88 17 16,36-18-16,-71 18 15,0 0 1,-36 0-16,1 0 0,0 18 16,-18-1-1,-18-17 1,18 18-16,-18-18 16,18-18-1</inkml:trace>
  <inkml:trace contextRef="#ctx0" brushRef="#br0" timeOffset="5614.192">11201 9454 0,'17'18'16,"1"0"-16,0-1 15,35 1-15,-18-18 16,18 35-16,-18-17 15,36 17 1,-54-35-16,36 35 16,-35-35-16,-1 18 15,-34-18 1,-36 0 0,18 0-16,-54 18 15,36-18 1,18 17-16,0-17 15</inkml:trace>
  <inkml:trace contextRef="#ctx0" brushRef="#br0" timeOffset="6171.8992">9208 9260 0,'0'0'0,"-18"-17"16,0 17-16,-35 17 15,18 1-15,-36 17 16,36-17-16,0 17 0,-36 18 16,36-18-1,0 1-15,35-19 16,17 19-1,1-19-15,35 1 0,53 17 16,-36-17-16,36-1 16,-53-17-16,0 0 0,-18 18 15</inkml:trace>
  <inkml:trace contextRef="#ctx0" brushRef="#br0" timeOffset="6431.5857">9719 9102 0,'-18'35'0,"18"18"15,0 35 1,0-53-16,0 36 16,0-53-16,18-1 15,0 1-15,-1-18 0,1 0 16</inkml:trace>
  <inkml:trace contextRef="#ctx0" brushRef="#br0" timeOffset="6632.9326">10054 9066 0,'-17'18'15,"17"17"-15,-18 18 16,18-35-16,18 35 16,-1-36-16,1 1 15,-1-18-15,19 18 0,34-18 16,-52 0-16,35-18 15,-36 0-15</inkml:trace>
  <inkml:trace contextRef="#ctx0" brushRef="#br0" timeOffset="6755.2568">10178 9208 0,'0'88'16,"0"-176"-16,17 229 0,-17-106 0,36 53 15,-19-53-15</inkml:trace>
  <inkml:trace contextRef="#ctx0" brushRef="#br0" timeOffset="7266.6169">7285 11042 0,'0'18'16,"0"17"-16,0 0 16,0 18-16,0 0 0,0 70 15,18-70-15,-18 36 16,0-54-16,35 0 15,-18-35 1,1-18-16</inkml:trace>
  <inkml:trace contextRef="#ctx0" brushRef="#br0" timeOffset="7472.1624">7585 11060 0,'0'0'15,"-18"53"-15,18-18 0,0 0 16,-18 0-16,18-17 16,0 35-16,18-35 15,17-1-15,-17 1 16,35-1-16,-18-17 16,18 0-1,-35 0-15,-1 0 0</inkml:trace>
  <inkml:trace contextRef="#ctx0" brushRef="#br0" timeOffset="7616.5471">7743 11289 0,'0'0'0,"18"141"0,0-70 15,-1 52-15,19-70 16,-19-18-16,1 1 15</inkml:trace>
  <inkml:trace contextRef="#ctx0" brushRef="#br0" timeOffset="10135.5233">7955 11695 0</inkml:trace>
  <inkml:trace contextRef="#ctx0" brushRef="#br0" timeOffset="45472.0905">617 2646 0,'-17'17'0,"-1"1"16,0-18-16,18 18 0,-17 17 15,17-17-15,-18-1 16,18 19-16,0 34 15,0-17-15,0 0 16,0 70-16,0-70 16,0 18-16,0 52 15,0-52-15,0 0 0,-17 70 16,17-71 0,0 36-16,0-35 15,0 52-15,17-52 16,18 34-16,1-69 15,17 34 1,-18-52-16,53 35 16,-70-53-16,35 17 15,-36 1-15,19-18 16,-19 0-16,-34 0 31,-1-18-15</inkml:trace>
  <inkml:trace contextRef="#ctx0" brushRef="#br0" timeOffset="45945.8507">582 4568 0,'18'18'31,"35"-18"-15,-18 0-16,35 18 15,-34-18-15,-1 0 0,18-18 16,-18 18 0,18-35-16,-35 17 15,-1-35-15,-17 18 16,-17-18-1,17 0-15,-18-17 16,1 34-16,-1 1 0,-17-35 16,17 34-16,0-17 15,1 36-15,17-19 16</inkml:trace>
  <inkml:trace contextRef="#ctx0" brushRef="#br0" timeOffset="50094.3364">2028 8890 0,'-35'18'15,"18"-18"1,34 0 0,1 0-1,17-18-15,18 18 16,0-18-16,106 1 16,-71 17-16,18-18 15,0 18-15,17 0 0,18 0 0,159-18 16,-159 1-16,18-1 15,158-35 1,-158 36-16,-35-1 0,87-17 16,-123 35-16,-17 17 15,88 19 1,-106 17 0,-36-36-16,1-17 0,-18 18 15,-18-18-15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28.34025" units="1/cm"/>
          <inkml:channelProperty channel="Y" name="resolution" value="28.33948" units="1/cm"/>
          <inkml:channelProperty channel="T" name="resolution" value="1" units="1/dev"/>
        </inkml:channelProperties>
      </inkml:inkSource>
      <inkml:timestamp xml:id="ts0" timeString="2021-03-31T10:31:54.635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20290 10840 0,'0'0'15,"0"24"-15,0-24 0,0 0 16,0 0-16,0 0 16,0 0-16,0 0 15,0 0-15,0 0 0,0 0 16,0 0-16,0 0 0,0 0 15,0 0-15,25 0 0,-25 0 16,25 25-16,-25-25 0,0 0 0,25 0 16,-1 25-16,-24-25 0,25 25 15,0-25-15,25 25 0,-50-25 0,24 24 16,-24-24-16,25 25 15,0-25-15,-25 25 0,25-25 0,-25 0 16,0 25-16,0-25 0,25 0 16,-25 0-16,0 25 0,0-25 0,0 0 0</inkml:trace>
  <inkml:trace contextRef="#ctx0" brushRef="#br0" timeOffset="384.022">20762 10840 0,'0'0'16,"0"0"-16,0-25 0,0 25 15,0 0-15,-25 0 16,25 0-16,0 25 0,0-25 16,0 0-16,0 0 0,0 0 15,0 24-15,-25-24 0,25 25 16,0-25-16,-25 50 0,-25 49 15,26-25-15,-1-24 16,0 25-16,25-51 0,-25 26 0,25 0 0,-25-26 16,25 26-16,-49 49 15,49-74-15,-25 25 0,0-1 16,25-24-16,-25 25 0,25-26 0,-24 1 15,24-25-15,0 0 0,0 25 16,0-25-16,0 0 0,0-25 0,0 25 16,0 0-16</inkml:trace>
  <inkml:trace contextRef="#ctx0" brushRef="#br0" timeOffset="988.0565">21382 11088 0,'0'-25'16,"0"25"-16,0 0 0,0 0 16,-25 0-16,25 0 0,0 0 15,0 0-15,0 0 0,-25 0 16,25 0-16,-25 25 0,25-25 0,0 0 15,-25 0-15,1 24 0,24-24 16,-25 25-16,25-25 0,-25 0 0,0 25 16,25 0-16,0-25 0,-25 25 0,1 0 15,24-1-15,0 1 0,-25 0 16,25 0-16,0-25 0,0 25 0,0-25 15,0 24-15,25-24 0,-25 0 0,0 25 16,0-25-16,0 0 16,24 0-16,1 25 0,0-25 0,0-25 15,-25 25-15,25 0 0,-1-25 0,-24 25 16,25 0-16,0-24 0,0-1 15,0 0-15,-1 0 0,-24 0 0,0 25 0,25-24 16,-25-1-16,0 25 0,0-25 0,0 25 16,0-25-16,0 0 0,0 25 15,0 0-15,-25-25 0,25 25 0,0 0 0,0 0 16,-24 0-16,24 0 0,-25 0 15,25 0-15,0 25 0,-25-25 16</inkml:trace>
  <inkml:trace contextRef="#ctx0" brushRef="#br0" timeOffset="1489.0852">21828 10840 0,'0'0'16,"25"-25"-16,-25 25 0,0 0 0,0-25 15,0 25-15,0 0 0,0 0 16,0 0-16,0 25 0,0-25 15,0 25-15,0-25 16,0 49-16,0-49 0,0 25 16,0 0-16,0 24 0,-25-24 0,25 0 0,0 0 15,0-25-15,0 25 0,-25-1 16,25 1-16,-24 75 0,24-76 15,0 1-15,-25 25 0,25-50 0,0 25 16,-25-1-16,25 26 0,0-50 0,-25 25 16,25-25-16,0 25 0,0-25 15,-25 49-15,25-24 16,0-25-16,0 25 0,0-25 15,25 0-15,-25 25 0,0-25 0,25 0 16,-25 0-16,25 0 0,-25 0 0,25 0 16,-1 24-16,1-24 0,0-24 0,0 24 15,-25 0-15,25 0 0,-1 0 0,1 0 0,0 0 0,0 0 16,-25 0-16,49 0 15,-49-25-15,25 25 0,-25 0 0,25 0 0,-25 0 16,25 0-16,-25 0 0,25 0 0,-25 0 16,0 0-16,24 0 0,-24 0 0</inkml:trace>
  <inkml:trace contextRef="#ctx0" brushRef="#br0" timeOffset="2242.1281">22969 11063 0,'0'0'0,"0"0"0,0-25 0,0 25 16,0 0-16,0 0 0,0 0 0,0 0 15,0 0-15,0 0 0,0 0 0,0 0 16,0 0-16,-25 0 15,25 0-15,-24 0 0,24 0 16,-25 0-16,25 0 0,-25 0 0,25 0 0,-25 25 16,25-25-16,-25 0 0,25 0 15,-24 25-15,-1-25 0,25 0 0,0 0 16,-25 24-16,0-24 0,25 25 15,-25-25-15,25 25 0,-25-25 0,25 25 0,-24 0 16,24-25-16,0 25 0,-25-1 16,25 1-16,0 0 0,-25-25 0,25 25 15,0 0-15,0-25 0,0 24 0,0-24 16,0 25-16,0 0 0,0-25 0,0 0 0,0 0 15,0 25-15,0-25 0,25 0 16,-25 0-16,25 25 0,-1-25 16,-24 0-16,25 0 0,-25-25 0,25 25 0,-25 0 15,25 0-15,0 0 0,0-25 16,-1 25-16,-24-25 0,25 25 0,0-25 15,0 25-15,0-24 0,-1-1 16,-24 25-16,0-25 0,25 0 16,0 25-16,-25 0 0,0-25 0,25 25 15,-25-24-15,0 24 0,25-25 0,-25 25 16,0-25-16,24 25 0,-24-25 15,0 25-15,0 0 0,0-25 0,0 25 0,25-25 16,-25 25-16,0-24 0,0-1 16,0 25-16,0-25 0,0 25 0,0-25 15,0 25-15,0-25 0,0 25 0,0 0 16,0-24-16,0 24 0,0-25 15,0 25-15,0-25 0,0 25 0,0-25 16,0 25-16,0 0 0,-25-25 16,25 25-16,-24 0 0,24 0 0,-25 0 15,25 0-15,-25 0 0,0 0 0,25 0 0,-25 0 16,25 0-16,-24 0 0,24 0 15,0 0-15,-25 0 0,25 0 0,0 0 0,0 25 16,-25-50-16,25 25 0,0 0 0</inkml:trace>
  <inkml:trace contextRef="#ctx0" brushRef="#br0" timeOffset="4263.2436">22547 10021 0,'0'-25'0,"-24"25"16,24 0-16,-25-25 0,0 25 15,25 0-15,-25 0 0,0-24 16,1 24-16,24 0 0,-25 0 0,25-25 15,-25 25-15,0 0 0,25 0 0,-25-25 16,1 25-16,-1 0 16,-25-25-16,25 0 0,1 25 0,-1 0 0,0 0 15,25-24-15,-25 24 0,0 0 0,25-25 16,-24 25-16,-26 0 0,50-25 0,-25 25 15,0 0-15,25 0 0,-24-25 0,-1 25 0,25 0 16,-25 0-16,0 0 0,0 0 16,25 0-16,-49-25 0,24 25 0,25 0 0,-25 0 15,0 0-15,0 0 0,25 0 0,-49 0 0,24 0 16,25 0-16,-25 0 0,-24 0 15,49 0-15,-50 0 0,25 25 16,0-25-16,1 0 0,-1 0 0,0 0 16,0 25-16,-49 0 0,24-25 15,25 0-15,1 25 0,-1-25 0,-50 24 16,51-24-16,-1 0 0,-25 25 0,25-25 0,1 25 15,-1-25-15,0 0 16,-49 50-16,49-50 0,0 0 0,0 24 0,0-24 16,0 25-16,1-25 0,-1 25 0,0 0 15,0-25-15,-49 50 0,24-26 16,25 1-16,-24 0 0,-1 0 15,25 0-15,-24 24 0,24-49 16,-25 50-16,-24 24 0,49-49 16,0 0-16,1-25 0,-1 25 15,0-1-15,0 26 0,0-25 0,1 0 16,-1 24-16,-25 26 15,50-51-15,-25 1 0,1 0 0,24 0 0,-25 0 16,0-1-16,25 26 0,-25-25 16,0 24-16,25 1 0,0-25 0,0 0 0,-24 24 15,24-24-15,0 0 0,0 25 16,0-1-16,0 26 0,0-51 0,0 1 15,0 25-15,24-1 0,-24-24 0,25 25 16,-25-25-16,0-1 0,25 1 0,0 50 16,0-51-16,-1 51 15,1-50-15,25 74 0,-25-74 16,-1 24-16,1-24 0,0 25 15,0-26-15,24 26 0,-49-25 0,25 0 16,0 0-16,0-1 0,0 1 0,-1 0 16,-24-25-16,50 50 0,-25-26 0,24 1 15,-24 0-15,0-25 0,49 50 16,-49-26-16,0 1 0,25 0 0,-26-25 0,26 25 0,-25 0 15,0-25-15,49 49 0,-49-49 16,25 25-16,-26-25 0,26 25 16,0-25-16,-1 25 0,-24-25 0,0 24 15,0-24-15,-1 0 0,1 0 0,0 25 0,0-25 16,0 0-16,-1 0 0,26 0 0,0 0 15,-26 25-15,1-25 0,25 0 16,-25 0-16,24 0 0,-24 0 0,0 0 16,0 25-16,-1-25 0,51 0 0,-50 0 15,-1 0-15,1 0 0,25 25 16,-25-25-16,24 0 0,-49 0 15,25 0-15,25 0 0,-25 0 16,24 0-16,-24 0 0,0-25 0,0 25 16,-1 0-16,1 0 0,25 0 15,-25-25-15,24 25 0,-24 0 16,49-25-16,-49 25 0,0 0 0,0 0 0,0-25 15,-1 25-15,1 0 0,0 0 0,-25-24 0,25 24 16,24-25-16,-49 25 0,25-25 16,0 25-16,0-25 0,0 25 0,-25 0 15,24-25-15,1 25 0,-25-24 0,25 24 16,0 0-16,0-25 0,0 0 0,-1 25 15,1-25-15,0 25 0,-25-25 0,25 25 16,0-24-16,-1 24 0,26-50 16,-50 50-16,25-25 0,0 25 0,-25-25 0,24 25 15,-24-24-15,25 24 0,25-50 16,-50 50-16,25-25 0,-25 0 0,24 25 15,1-24-15,-25-1 0,25 25 0,0-25 16,-25 0-16,49 0 16,-49 0-16,50-24 0,-25 49 15,-25-25-15,25 0 0,-1 0 0,-24 25 16,25-24-16,0-26 0,-25 50 15,50-50-15,-50 26 0,24 24 0,-24-25 16,25-25-16,0 25 0,0 1 0,0-26 16,-25 50-16,24-25 0,1-24 0,-25 49 15,25-25-15,-25 0 0,0 0 16,25 25-16,-25-49 0,25-1 0,-25 50 15,0-25-15,0 0 0,24 1 0,-24-1 16,0 0-16,25 0 0,0-49 16,-25 49-16,25 0 0,-25 0 0,25 0 0,-25 1 0,25-1 15,-25 0-15,24 0 0,-24 0 0,25 25 16,-25-24-16,0-26 15,0 25-15,0 0 0,0 25 0,0-24 16,0-1-16,0 0 0,-25 0 0,25 0 16,0-24-16,0 49 0,-24-25 15,24-25-15,-25 26 0,25 24 16,-25-50-16,25 25 0,-25 0 0,25 25 0,-25-24 15,0-1-15,25 0 0,-24 0 16,-1 25-16,0-49 0,0 49 0,25-25 0,-25 25 16,1-25-16,-1 0 0,0 25 15,25-25-15,-25 1 0,25 24 0,-25-25 0,25 25 16,-24 0-16,24-25 0,-50 0 15,50 0-15,0 25 0,-25-24 16,25 24-16,-25-25 0,25 25 0,-24-25 0,24 25 16,-25-25-16,0 25 0,25-25 15,-25 25-15,0 0 0,25-25 0,-24 25 16,-1 0-16,25 0 0,-25-24 0,0 24 0,25 0 15,-25 0-15,-24 0 0,49-25 16,-25 25-16,0 0 0,0 0 0,1 0 0,24-25 16,-25 25-16,0 0 0,-25 0 0,50 0 15,-24-25-15,-1 25 0,0 0 16,0 0-16,0 0 0,1-25 0,24 25 0,-25 0 15,0 0-15,25 0 0,-25 0 0,0 0 16,25 0-16,-25 0 0,1 0 0,-1 0 16,0 0-16,25 0 0,-25 0 0,0 0 0,1 0 15,24 0-15,-25 0 0,0 0 16,0 0-16,-24 0 0,49 0 0,-25 0 0,0 0 15,0 0-15,0-24 0,-49 24 16,49 0-16,0 0 0,-24 0 16,24 0-16,-49 0 0,74 0 15,-25 0-15,0 0 0,0 0 0,25 0 0,-25 0 16,1 24-16,-1-24 0,0 0 15,0 0-15,0 25 0,1-25 0,-1 25 0,0-25 16</inkml:trace>
  <inkml:trace contextRef="#ctx0" brushRef="#br0" timeOffset="5005.2863">18479 12526 0,'0'0'16,"0"0"-16,0 0 0,0 0 0,0 0 15,0 0-15,0 0 0,0 0 16,0 0-16,0-24 0,25 24 16,-25 0-16,25 0 0,-25-25 15,25 25-15,0 0 0,-25-25 16,49 25-16,-24-25 0,25 25 0,-25-25 0,-1 25 15,76-49-15,-76 49 0,26-25 16,0 25-16,-1-25 0,1 0 0,-1 25 0,51-49 16,-51 49-16,1-25 0,-1 25 0,-24-25 15,25 25-15,-25-25 0,-1 25 0,26-25 16,-25 25-16,0 0 0,-25 0 0,25-24 15,-25 24-15,24 0 0,-24-25 0,25 25 16,-25 0-16,0 0 0,0 0 0,25-25 16,-25 25-16,0 0 0,0 0 15,0 0-15,-25 0 0,25 0 0</inkml:trace>
  <inkml:trace contextRef="#ctx0" brushRef="#br0" timeOffset="5409.3094">19447 11956 0,'0'0'0,"0"0"0,-25 0 0,25 0 15,0 0-15,0 0 0,0 0 16,0 0-16,0 0 0,25 0 16,-25 0-16,0 0 0,0 25 0,25-25 15,-25 0-15,0 0 0,24 0 16,-24 24-16,50-24 0,-25 0 0,0 25 15,0-25-15,-1 0 0,-24 0 16,50 25-16,-50-25 0,25 0 16,0 0-16,-25 0 0,24 25 0,-24-25 15,0 0-15,0 0 0,0 0 0,0 0 16,0 0-16,0 25 0,-24-25 0,24 0 0,0 24 15,-25-24-15,0 25 16,0 0-16,25-25 0,-25 25 16,1-25-16,-1 25 0,0 0 0,25-25 0,-25 24 15,25 1-15,-25-25 0,25 25 0,-25-25 16,25 25-16,-24 0 0,24-25 0</inkml:trace>
  <inkml:trace contextRef="#ctx0" brushRef="#br0" timeOffset="11200.6406">24309 11336 0,'0'0'0,"0"25"0,0-25 0,0 0 15,-25 0-15,25 0 0,0 0 0,0 0 16,0 0-16,0 0 0,0 0 15,0 0-15,0 0 0,0 0 16,0 0-16,0 0 0,0 0 16,0 0-16,0 0 0,0 0 15,0 0-15,0 0 0,0 0 0,25 0 16,-25 0-1,24 0-15,26 0 0,-50 0 0,25 0 16,0 0-16,-1 24 0,-24-24 0,25 0 0,0 0 16,0 0-16,0 0 0,-1 0 0,1 0 15,0 0-15,-25 0 0,25 0 16,49-24-16,-49 24 0,0 0 15,0 0-15,-1 0 0,-24 0 0,25 0 0,0 0 16,-25 0-16,25 0 16,0 0-16,-25 0 0,0-25 0,0 25 15,0 0-15,0 0 16,0 0-16,0 0 0,0 0 0,0 0 15,-25 0-15,0 0 16</inkml:trace>
  <inkml:trace contextRef="#ctx0" brushRef="#br0" timeOffset="11900.6807">24507 11137 0,'0'0'0,"0"0"0,0 0 0,0 0 16,0 0-16,0 0 0,0 0 0,0 0 15,-25 0-15,25 0 0,0 0 16,0 0-16,-25 0 0,25 0 16,0 25-16,-24-25 0,24 0 0,0 0 0,-25 0 15,25 0-15,-25 25 16,0 0-16,0-25 0,1 25 0,-1-25 15,25 24-15,-25-24 0,0 0 0,25 25 0,-25-25 16,1 25-16,-1-25 0,25 25 0,-25-25 16,0 25-16,0-25 15,25 0-15,-24 24 0,24-24 0,-25 0 16,25 25-16,0-25 0,0 0 0,0 0 15,-25 0-15,25 25 0,0-25 0,0 0 16,0 0-16,0 0 0,0 0 16,0 25-16,0-25 0,0 0 0,25 0 15,-25 25-15,25-25 0,-25 0 16,24 0-16,-24 0 0,0 0 0,25 24 15,0-24-15,0 0 0,0 0 16,-25 25-16,49-25 0,-24 0 16,0 0-16,-25 0 0,25 25 15,-25-25-15,24 0 0,-24 0 0,0 0 0,25 0 16,-25 0-16,0 0 0,0 0 0,0 0 15,25 0-15,-25 0 0,0 0 16,0 0-16,0 0 0,0 0 0,0 0 0,0 0 16,0 0-16,0 0 15,0 0-15,0 0 0,0 0 0,-25 0 16,25 0-16,0 0 0,0 0 0,0 0 15,0 0-15,0 0 0,0 0 16</inkml:trace>
  <inkml:trace contextRef="#ctx0" brushRef="#br0" timeOffset="17711.013">21357 12576 0,'0'0'16,"0"0"-16,0 0 0,0 0 16,0 0-16,0 0 15,0 0-15,0-25 0,0 25 0,0 0 0,0 0 16,0 0-16,0 0 15,0 0-15,0 0 0,0 0 16,0 0-16,0 0 0,0 0 16,0 0-1,0 0-15,0 25 0,-25-25 16,25 0-16,0 0 15,0 50-15,0-26 0,0 1 16,0-25-16,0 50 0,0-25 16,0 24-16,-25-24 0,25 0 0,0 0 15,0 24-15,0 26 16,0-51-16,-25 51 0,25-50 0,0-1 0,0 1 15,0 0-15,-24 0 0,24 0 0,0 0 16,0-1-16,-25 26 0,25-25 0,0-25 16,0 25-16,0-1 0,0 1 0,-25-25 15,25 25-15,0 0 0,0-25 0,0 25 0,0-25 16,0 24-16,0 1 0,0-25 0,0 25 0,0-25 15,-25 25-15,25 0 0,0-1 16,0-24-16,0 25 0,0 0 0,0 0 16,-25-25-16,25 25 0,0-25 15,0 24-15,0-24 16,0 25-16,0-25 0,0 0 0,0 0 15,0 0-15,0 0 0,0 0 16,0 0-16,0 0 16,-24 0-16,24-25 0,0 1 15</inkml:trace>
  <inkml:trace contextRef="#ctx0" brushRef="#br0" timeOffset="18763.0732">21431 12328 0,'0'0'0,"0"0"15,0 0-15,0 0 0,0 0 0,0 0 16,0 0-16,0 0 0,0 0 15,0 0-15,0 0 0,0 0 16,0 0-16,0 0 16,0 0-16,-25 0 15,25 0-15,0 0 0,0 0 0,-24 0 16,24 25-16,-25-25 0,25 0 15,-25 25-15,25-1 0,-25-24 16,25 25-16,-25 25 0,1-50 16,24 25-16,-25-1 0,0 1 0,25-25 0,-25 25 15,25 0-15,0-25 0,-25 25 16,1-25-16,24 24 0,-25-24 15,0 25-15,25-25 0,0 25 16,-25-25-16,25 0 0,-25 25 0,25-25 16,-24 0-16,24 0 0,0 25 15,-25-25-15,25 0 0,0 0 16,-25 24-16,25-24 0,0 0 0,0 0 15,0 0-15,0 0 0</inkml:trace>
  <inkml:trace contextRef="#ctx0" brushRef="#br0" timeOffset="19470.1131">21332 12477 0,'0'0'15,"25"0"-15,-25 0 0,0 0 0,0 0 16,0 0-16,0 0 0,0 0 0,0 0 15,0 0-15,0 0 16,0 0-16,25 0 0,-25 0 16,0 0-16,24 0 15,-24 0-15,25 0 16,0 25-16,-25-25 0,25 24 0,-25-24 15,0 0-15,25 25 0,-25-25 0,0 0 0,24 0 16,-24 25-16,25-25 0,-25 25 0,0-25 16,0 0-16,25 25 15,-25-25-15,0 0 0,25 0 0,-25 24 16,0-24-16,0 0 0,25 0 15,-25 0-15,0 0 0,0 0 0,0 0 16,0 0-16,0 0 0,24 0 16,-24 0-16,0 25 15,0-25-15,0 0 0,0 0 0,0 0 16,0 0-16,0 0 0,0 0 15,0 0-15,0 0 0,0-25 16,0 25-16,0 0 0,0 0 16,0 0-16,0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0-22T20:40:25.481"/>
    </inkml:context>
    <inkml:brush xml:id="br0">
      <inkml:brushProperty name="width" value="0.10583" units="cm"/>
      <inkml:brushProperty name="height" value="0.10583" units="cm"/>
      <inkml:brushProperty name="color" value="#0070C0"/>
    </inkml:brush>
    <inkml:brush xml:id="br1">
      <inkml:brushProperty name="width" value="0.10583" units="cm"/>
      <inkml:brushProperty name="height" value="0.10583" units="cm"/>
      <inkml:brushProperty name="color" value="#FF0000"/>
    </inkml:brush>
  </inkml:definitions>
  <inkml:trace contextRef="#ctx0" brushRef="#br0">12294 9084 0,'0'-18'31,"-17"36"32,17 17-48,0-17-15,0 0 16,-18-1-16,36 19 16,-18-19-16,35 18 15,-35-17-15,35 0 16,1-1-16,16 19 16,-16-36-1,-1 17-15,0-17 0,53 18 16,-52 0-16,70-1 15,-54-17-15,54 0 16,-35 18-16,70-1 16,-53-17-16,89 0 15,-89 0-15,106 18 16,-88-18-16,105-18 16,-87 1-16,105-1 15,-88 1-15,106-1 16,-123 18-16,140-18 15,-140 1 1,123-1-16,-124 0 16,1 1-16,-1-1 0,-17 18 15,123-35-15,-123 17 16,106 1 0,-124-1-16,0 0 15,-17 18-15,17-17 0,35 17 16,-52 0-16,35 0 15,-53 0-15,35 0 16,-35 0-16,17 0 16,-34 17-16,16-17 15,-34 0-15,17 36 16,-17-36-16,17 35 16,-17-18-16,0 19 15,-1-19-15,-17 1 16,18 0-16,-18-1 31,0-34-15,17-19-1,1 19 1,-18-19 0,18 19-16,-18-1 15,17 18-15,19-17 16,-19-1-16,54 18 15,-36-18-15,36 18 16,-36 0-16,71 0 16,-53 0-16,53 0 15,-36 0-15,89 18 16,-89-18-16,19 0 16,87 0-16,-88 0 15,106 18 1,-88-18-16,0 0 0,106 17 15,-107 1-15,1-18 16,0 0-16,141 17 16,-141-17-16,141 18 15,-124-18-15,1 0 16,-1 18-16,1-18 0,-1 0 16,1 17-16,123-17 15,-106 0-15,-18 0 0,142 0 16,-142 0-16,18 0 15,106 0-15,-123 0 16,-1 0-16,124 0 16,-123 0-16,-1 0 15,1 0-15,-19-17 0,142 17 16,-123-18-16,105 18 16,-123 0-16,17 0 15,89 0 1,-88 0-16,-19 0 0,19 0 15,-1 0-15,1 0 0,105 0 16,-123 0-16,0 0 16,0 0-16,-18 0 0,18-18 15,70 1 1,-88-1-16,0 1 16,-17-1-16,17 0 0,89-17 15,-107 0-15,71-1 16,-70 19-16,-18-1 15,-18 0-15,0 1 0,18 17 0,18-35 16,-54 35 0,1-18-16,0 18 0,-18-18 15,0 1-15,-18-1 16</inkml:trace>
  <inkml:trace contextRef="#ctx0" brushRef="#br0" timeOffset="801.9763">17092 9737 0,'0'0'0,"-18"-18"0,-34-35 15,-19 35-15,36 18 16,-18 0-16,-35 53 15,52-17-15,-52 87 16,70-52-16,-17 70 16,53-88-16,52 53 15,-17-54-15,106 1 16,-71-35-16,53-18 16,-70 0-1,-18-18-15,17-17 16,-52 17-16</inkml:trace>
  <inkml:trace contextRef="#ctx0" brushRef="#br0" timeOffset="1757.7762">17639 10037 0,'0'0'0,"0"-18"16,-18 0 0,1 18-16,-1 18 15,18 0-15,-18 17 16,18-18-16,0 54 16,0-53-16,36 35 15,-19-36-15,36 1 16,-35-18-16,35-18 15,-36 1-15,-17-19 16,0 19-16,-35-36 16,17 17-16,-17 1 15,0 18-15,17 17 16</inkml:trace>
  <inkml:trace contextRef="#ctx0" brushRef="#br0" timeOffset="2025.2101">17903 10301 0,'-17'0'15,"17"-18"1,-18-17-16,18 18 16,0-54-16,0 53 15,18-17-15,-1 17 0,19 1 16,-19 17-1,1 0-15,17 53 16,-17-36-16,0 54 16,-18-36-16,0-17 0,17-1 15,-17 19 1,0-19-16,18-17 16</inkml:trace>
  <inkml:trace contextRef="#ctx0" brushRef="#br0" timeOffset="2764.6207">18203 10037 0,'0'17'16,"0"1"-1,18 35-15,0-36 16,17 36-16,-17-35 16,-1 0-16,1-1 15,-1 1-15,1-18 0,0 0 16,-18-18-16,0 1 15,0-36 1,0 17-16,-18 19 0,18-1 16,-18-17-16,18 17 15,0 36 1,0-1 0</inkml:trace>
  <inkml:trace contextRef="#ctx0" brushRef="#br0" timeOffset="3598.6708">18556 9790 0,'0'17'16,"0"1"0,0 35-16,18-18 0,-18 18 15,0 35-15,17-35 16,-17 18-1,18-54-15,-18 1 0,0 0 16,0-36 0,0-17-16,0 17 15,-18-53-15,18 36 16,0-71-16,0 53 16,18-35-16,-18 53 15,0 17-15,18 18 16,-1 36-1,1-1-15,0 18 0,-1-18 16,36 71-16,-18-53 16,18 17-16,-17-52 15,-1 0 1,-17-18-16,-1 0 0,-17-18 16,0 0-16,0-52 15,-17-18 1,-1 35-16,-17-18 15,17 36-15,-17 0 16,35 52-16,0 1 16,0 0-16</inkml:trace>
  <inkml:trace contextRef="#ctx0" brushRef="#br0" timeOffset="3978.2342">19085 10195 0,'0'0'0,"0"-17"0,36-1 16,-36 0-16,17-17 16,-17 17-16,0 1 15,-17 17 1,-1 0-16,0 17 16,1 19-16,17-19 15,0 19-15,17 17 16,1-36-16,35 18 15,-18-17-15,0 0 16,1-18-16,17 0 16,-18-18-16,0-17 15,-17 17-15,-1-17 16,-17 17-16,-17-17 16,17 17-16,0 1 0,-18-19 15,36 36 1,17-17-1,-17 17-15,-1 0 0,19 0 16,-19 0-16,1 0 16,0 0-16</inkml:trace>
  <inkml:trace contextRef="#ctx0" brushRef="#br0" timeOffset="4083.2242">19509 10037 0,'0'17'15,"17"18"-15,1-17 16,0 17-16,-1 1 15,18-1-15,1 35 16,-1-34-16</inkml:trace>
  <inkml:trace contextRef="#ctx0" brushRef="#br0" timeOffset="15961.643">26106 3986 0,'0'-17'0,"0"-1"16,0 0-16,0 1 15,0 34 17,0 54-17,0-18-15,0 70 16,0-70-16,0 71 16,0-54-16,0-34 15,0 17-15,17-1 16,-17-16-16,18-19 15,-18 1-15,-18-36 16</inkml:trace>
  <inkml:trace contextRef="#ctx0" brushRef="#br0" timeOffset="16194.8867">25894 4286 0,'35'53'15,"-17"0"-15,17 35 16,0-35-16,18 18 16,-17-54-16,16 19 15,-16-19-15,-1-17 16,18-17 0,-35-19-16,17-17 15,-17 18-15,-1-53 16,1 53-16,-1-1 15,-17 19-15</inkml:trace>
  <inkml:trace contextRef="#ctx0" brushRef="#br0" timeOffset="17434.832">27146 6579 0,'18'0'32,"0"18"-17,34 17-15,-16-35 16,52 36-16,-35-36 16,70-18-16,-70 18 15,88-71-15,-70 36 16,-18-18-16,17-17 0,54-72 15,-54 72-15,-17-1 16,53-105 0,-18-18-1,18-106-15,-53 124 16,-18 123-16,18-71 16,-35 89-1,35-53-15,-18 53 16,36-18-16,-18 17 15,35-17-15,-35 36 16,35-18 0,-18 17-16,-52 18 0,35-18 15,-18 18 1,-17 0-16,0 18 16,-1-18-1,-17-18 1,-17 1-1</inkml:trace>
  <inkml:trace contextRef="#ctx0" brushRef="#br0" timeOffset="17669.0004">29175 4498 0,'0'0'0,"17"-18"15,19 18 1,17 0-16,52 0 15,-52 18-15,0 0 16,0 17-16,0 53 16,-18 0-1,-52-52-15,-19 52 16,1-53-16,-35 18 16,34-18-16,1-17 0,-36 35 15,54-53-15</inkml:trace>
  <inkml:trace contextRef="#ctx0" brushRef="#br0" timeOffset="18919.7663">30321 4339 0,'-35'-17'0,"17"17"16,-35 0-1,36 17-15,-18-17 0,-1 35 16,-17 36-16,36-18 16,-19 53-16,36-53 15,36 53-15,-1-54 16,71 19-16,35-53 15,-71-18-15,89-36 16,-106 1 0,35-35-16,-52 17 15,-36-53-15,-36 53 16,-34-53-16,-1 53 16,-35 0-16,53 36 15,-52 34 1</inkml:trace>
  <inkml:trace contextRef="#ctx0" brushRef="#br0" timeOffset="20789.8807">29792 5398 0,'0'0'0,"18"-18"16,-18 0-16,0 1 16,-18-1-1,-17 18-15,0 0 16,-1 35 0,19-35-16,-1 53 15,18-35-15,0-1 0,0 19 16,35 34-16,1-34 15,-1-1-15,18 18 16,-36-36-16,-17 1 0,18 0 16,-18-1-1,-35-17-15,17 0 16,-35 0-16,36 0 16,17-35-16,0 17 15,17 1 1</inkml:trace>
  <inkml:trace contextRef="#ctx0" brushRef="#br0" timeOffset="21033.9435">30110 5556 0,'0'0'16,"-53"18"-16,17 0 0,19 17 16,-1-18-16,18 19 15,18-19-15,35 1 16,0-18-16,35-18 15,-53 1-15,18-1 0,-35 0 16,17-34 0,-35 34-16,0-17 0,-18 17 15,1 0-15,-19 1 0,19 17 16,-1-18-16,-17 18 16,17 0-16</inkml:trace>
  <inkml:trace contextRef="#ctx0" brushRef="#br0" timeOffset="21260.272">30551 5098 0,'0'0'16,"-53"-71"-16,35 53 0,-35 18 15,35 36-15,18 17 16,0 17-16,18 1 0,0-1 15,17 1-15,36 70 16,-36-88-16,-18 0 16,36 35-16,-53-70 15,0-1-15,-17-17 16,-36-17-16</inkml:trace>
  <inkml:trace contextRef="#ctx0" brushRef="#br0" timeOffset="21352.5201">30392 5592 0,'0'0'16,"-18"-36"-16,18 19 0,18-1 15,52 0 1,-17 18-16,35-17 16,-35-1-16</inkml:trace>
  <inkml:trace contextRef="#ctx0" brushRef="#br0" timeOffset="21550.7041">30850 5398 0,'53'-18'15,"-17"18"-15,34 0 16,1-18-16,-36 1 16,-17 17-16,-1 0 15,1-18-15,-36 0 16</inkml:trace>
  <inkml:trace contextRef="#ctx0" brushRef="#br0" timeOffset="21717.6967">31027 5080 0,'0'0'0,"0"35"0,0 18 15,17 18-15,-17 70 0,18-71 16,-18 1-16,18-18 0,-1 0 15,-17-18-15,36 18 16,-19-35-16</inkml:trace>
  <inkml:trace contextRef="#ctx0" brushRef="#br0" timeOffset="22122.254">31274 5539 0,'17'70'16,"-17"-52"-16,0 17 0,18-17 15,0-18 1,-18-18-16,17-17 16,-17 17-16,0-17 0,18-36 15,0 54-15,-1-19 16,-17 54-1,0 35 1,0-18-16,0 18 16,0-18-16,18-17 15,0-18 1,-1-18-16,18-17 16,-17 0-16,0 0 15,-1 17 1,19 0-16,-19 18 15,1 0-15,-18 18 16,18 0-16,-18-1 16,17 19-16,1-19 15,-1 1 1</inkml:trace>
  <inkml:trace contextRef="#ctx0" brushRef="#br0" timeOffset="22561.5298">31821 5468 0,'0'0'0,"-36"53"0,36-35 15,-17 35-15,34-36 16,19 18-16,-19-17 16,36 17-16,-35-35 15,35-17 1,-36 17-16,1-18 0,-18 0 15,18 1-15,-18-36 16,-18 35-16,0-17 16,18 17-16,-17 18 15,17-17-15,17 34 32,19-17-32,17 18 15,-18-18-15,-18 18 0,36-1 16,-35-17-1,0 0-15,-1 0 16,1 18 31,35 0-47,-36-1 16,36 1-1,-35-1-15,17 1 16,1-18-16,-19 0 15,1-18-15</inkml:trace>
  <inkml:trace contextRef="#ctx0" brushRef="#br0" timeOffset="22678.8419">32491 5503 0,'0'0'16,"-71"53"-16,36-17 0,-18 16 15,35-16-15,1-1 16,-1-17-16</inkml:trace>
  <inkml:trace contextRef="#ctx0" brushRef="#br0" timeOffset="37810.7095">12083 13335 0,'17'0'47,"1"0"-16,35 0-15,-18 0-16,0 0 0,89 0 15,-54 0-15,-17 0 16,18 0-16,35-18 16,-71 18-16,0 0 15,1 0-15,-19 0 0,1 0 0,-36 0 31</inkml:trace>
  <inkml:trace contextRef="#ctx0" brushRef="#br0" timeOffset="38153.4949">12312 13123 0,'-18'0'0,"-17"18"16,17 0-16,-52 35 16,35-36-16,-1 1 15,-17-1-15,18 19 0,-18-1 16,36-17-1,17-1-15,-18 1 0,18 17 16,35 18-16,0-35 16,1 17-16,17-17 0,52-1 15,-52-17-15,0 18 16,36-18 0,-72 0-16,1 18 15</inkml:trace>
  <inkml:trace contextRef="#ctx0" brushRef="#br0" timeOffset="38678.5788">8978 14587 0,'0'0'0,"35"0"16,-17-17-16,35 17 16,18-18-16,-18 18 15,-1 0-15,-16 0 16,17 0-16,-18-18 0,35 18 16,-34 0-16,-1-17 15,-35-1 1</inkml:trace>
  <inkml:trace contextRef="#ctx0" brushRef="#br0" timeOffset="38906.3164">9084 14429 0,'0'0'0,"-53"53"0,35-18 15,-17 0-15,0 0 16,17 1-16,1-1 16,17-17-16,17-18 15,36 17-15,18 1 16,-36-18-16,53 17 16,-52 1-16,-1-18 15</inkml:trace>
  <inkml:trace contextRef="#ctx0" brushRef="#br0" timeOffset="39474.1092">12047 15804 0,'18'0'16,"35"-17"0,-18 17-16,18-18 0,0 18 15,-18-17-15,18 17 16,0-18-16,-18 18 0,36 0 15,-36 0-15,-17 0 16,0 18-16</inkml:trace>
  <inkml:trace contextRef="#ctx0" brushRef="#br0" timeOffset="39755.4832">12259 15628 0,'-71'35'15,"36"-17"-15,0 0 0,-36-1 16,36 1-16,17 0 15,1-1-15,17 1 0,0 35 16,35-36-16,-17-17 16,35 18-16,-18-18 0,71 18 15,-53-18-15,0 0 16</inkml:trace>
  <inkml:trace contextRef="#ctx0" brushRef="#br0" timeOffset="47803.9785">12241 16510 0,'0'-18'94,"-17"18"-94,-1 0 15,0 0 1,1 0-16,-1-17 0,1 17 16,-19 0-16,-34 0 15,34 0-15,-16 0 0,-1 0 16,-53 0-16,-18 17 15,54-17-15,17 0 16,-71 18 0,54-18-16,-1 0 0,-87 0 15,87 0-15,-17 0 16,17 0-16,1 0 0,-19 0 16,-87-18-16,88 1 15,-106 17 1,106-18-16,-18 18 0,-88 0 15,-18 0 1,106 0-16,0 0 0,-88 0 16,-17 18-1,105-18-15,0 0 0,-106 17 16,124-17 0,0 0-16,-18 0 0,-53-17 15,71 17-15,18 0 16,-18-18-16,-54 0 15,72 18-15,-54-17 16,71 17-16,1 0 16,16 0-16,1 0 0,-36 0 15,36 0-15,0 0 16,17 0-16,1 0 47,17 17-32,-18 1-15,0 17 16,1-17 0,-1 0-16,0-1 15,18 1 1,0 0 0,0-1-1,18 1 1,-18-1-1,0 19-15,0-1 16,0 0-16,0 18 0,-18 53 16,18-53-16,0 0 15,-17 35 1,-1-35-16,18-18 0,0 1 0,0-1 16,0 53-1,0-70-15,0 35 16,18-36-16,-18 1 0,17-18 15,1 18 1,0-18-16,-1 0 0,-17 17 16,18-17-16,0 0 0,35 18 15,-18-18-15,-18 0 16,36 17-16,36-17 16,-37 0-16,19 0 0,-18 0 15,17 0-15,89 0 16,-88 0-16,17 18 0,0-18 15,0 0-15,106 35 16,-105-35-16,16 18 16,-16 0-16,122-18 15,-123 17-15,18-17 16,0 18-16,88 17 0,-88-35 16,0 18-16,106-18 15,-107 0-15,1 0 16,106 0-16,-106 0 15,88 0-15,-88 0 16,-1 0-16,-16 0 16,16 0-16,-16 0 0,69 0 15,-69 0-15,34-35 16,-70 35-16,-18-18 16,36 0-16,-36 18 15,-17 0-15,17 0 16,0-17-16,18 17 15,-18 0-15,-17 0 16,17 0-16,18-18 16,-35 0-16,17 18 0,0 0 15,-17-17 1,0 17-16,-1 0 16,-17-18-16,0 0 15,0 1 1,0-1-16,0 1 15,0-1-15,0 0 16,0-35-16,0 18 16,0 0-16,0-1 15,0 1-15,0-35 0,0-71 16,0 52-16,-35-105 16,35 124-16,-18-1 15,1 1-15,-1 17 16</inkml:trace>
  <inkml:trace contextRef="#ctx0" brushRef="#br0" timeOffset="56185.9029">30692 5962 0,'0'-18'16,"0"36"30,-18 17-46,18-17 16,-18 17-16,18 0 0,0 1 16,0 34-16,0-34 15,18-1-15,0 18 16,-1-36-16,54 36 16,-36-53-16,36 18 15,-36-18-15,-17 0 0,-1-18 16,19 1-1</inkml:trace>
  <inkml:trace contextRef="#ctx0" brushRef="#br0" timeOffset="56441.9821">31133 5997 0,'-18'0'16,"36"0"-16,-36 18 0,18 0 16,-18 17-1,18-18-15,18 1 0,0 0 16,17 17-16,0-35 16,-17 18-16,52-1 15,-17 1-15,-35-18 0,17 0 16,-17 0-1,0 0-15</inkml:trace>
  <inkml:trace contextRef="#ctx0" brushRef="#br0" timeOffset="56603.7389">31327 6085 0,'0'0'0,"0"36"0,0 52 15,0-53-15,17 18 16,-17-35-16,18-1 16,-18 1-16,18 0 0</inkml:trace>
  <inkml:trace contextRef="#ctx0" brushRef="#br0" timeOffset="56819.5815">31521 5944 0,'0'0'0,"53"36"15,-18-19-15,-17 19 0,34 52 16,-34-35 0,0 0-16,-1 52 15,-17-69-15,-17 69 16,-19-69-16,1 34 15,0-52-15</inkml:trace>
  <inkml:trace contextRef="#ctx0" brushRef="#br1" timeOffset="71409.0919">3387 7091 0,'0'-18'32,"0"36"46,0-1-63,0 1-15,0 17 16,0-17-16,17 17 16,-17-17-16,0 53 15,0-36-15,0 53 16,0-35-16,-17-18 15,17 18-15,0 53 16,0-36-16,0 36 16,0-35-16,0 35 15,0-36-15,0-17 16,-18 0-16,18 0 0,-18 53 16,18-53-16,-17 35 15,17-35-15,-18 35 16,18-35-16,0 35 15,-18-35-15,18 18 16,0-36-16,0 18 16,18 17-1,-18-34-15,0-1 16,0 0-16,0 1 0,0 16 0,18 1 16,-18-17-16,0-1 15,0-17-15,0-1 16,17 1-16,-17-1 15,18-17-15,-18 18 32,0 0-1,18-18-15,-1 0-1,1 0 1,0 0-1,-1 0-15,1 0 16,0 0-16,17 0 16,-18 0-16,1 0 15,0 0-15,35 0 16,-36 0-16,54 0 16,-54 0-16,19 0 0,-1 0 15,36 0 1,-54-18-16,36 18 15,-18 0-15,18 0 16,-17 0-16,-19 0 16,19 0-16,-1-18 0,35 18 15,-52 0-15,53 0 16,-36 0-16,53 0 16,-53 0-16,71-17 15,-71 17-15,71 0 16,-53 0-16,53 0 15,-35 0-15,34 0 16,-52 0 0,53 17-16,-53-17 15,53 18-15,-53 0 16,53-18-16,-36 17 16,36-17-16,-53 0 15,0-17-15,0 17 16,35-18-16,-70 18 15,17 0-15,-17 0 16,-1 0-16,-17 18 0,18 17 31,-1-17-31,1-18 16,-18 17-16,0-34 16</inkml:trace>
  <inkml:trace contextRef="#ctx0" brushRef="#br1" timeOffset="72989.6026">3404 7144 0,'0'0'16,"-17"0"-16,34 0 15,19 0 1,-1 0-16,53 0 15,-35 0 1,18 0-16,70-18 16,-53 18-16,-18 0 0,19 0 15,-1 0-15,0 0 0,0 18 16,106-18 0,-106 17-16,106-17 15,-105 0-15,16-17 0,-16 17 16,-1 0-16,71 0 15,-71 0-15,35 0 16,-70 0-16,53 0 16,-53 0-16,35 0 15,-53 0-15,18 0 16,-35 0-16,17 0 16,-17 0-16,0 0 15,-1 0-15,18 0 16,1 0-16,-19 0 0,1 0 15,17 0-15,-17 0 0,17 17 16,-17-17 0,-1 0-1,-17 18 1,18-18 62,0 0-62,-18 18 77,0-1-77,0 1 0,0 35-16,0-35 15,0 34-15,-18 37 16,18-54-16,0 18 16,0 0-16,-18 0 0,18 17 15,0-17-15,-17 71 16,17-54-16,0 36 15,0-35-15,0 34 16,0-34-16,0 35 16,17-36-16,-17-17 0,18 71 15,-18-71 1,18 52-16,-18-34 16,17 35-16,-17-53 15,0 0-15,0-18 0,0 53 16,0-53-16,18 18 15,-18-17-15,0-19 16,0 1-16,-18 0 16,18-1-16,0 18 15,-17-17-15,17 0 16,17-18 31,-17 17-32,18-17 1,-36 0 31,1 0-31,-1 0-16,0 18 15,1-18-15,-36 18 16,35-18-16,1 0 0,-19 0 15,-34 0 1,17 0-16,-18 0 0,-87 17 16,87 1-16,0 0 15</inkml:trace>
  <inkml:trace contextRef="#ctx0" brushRef="#br0" timeOffset="88791.4713">27093 6985 0,'0'-18'31,"18"18"-15,0-17 0,-1 17-1,1 0 1,-18-18-16,18 18 0,-1 0 16,1 0-16,17-18 15,-17 18-15,17 0 16,0 0-16,-17 18 0,0-18 15,34 18 1,-16-1-16,17 1 16,-18 0-16,-17-1 0,-1 1 15,1 0-15,0-1 0,-1 1 16,1-1-16,-18 1 0,17 0 16,19 35-16,-36-18 15,35 18 1,-35-18-16,18 36 15,-1-18-15,1 17 16,0-35-16,-1 36 16,-17-36-16,0 18 15,18-18-15,-18 1 0,0-1 16,17 36-16,-17-36 16,18 0-16,-18 36 15,0-36-15,0 18 16,18-18-16,-18 18 0,0-18 0,0 18 15,17 35 1,-17-35-16,18 36 16,0-36-16,-1-18 0,1 18 15,-18-18-15,35 71 16,-17-71-16,-1 53 16,1-35-16,0-18 15,-1 18-15,19 36 16,-19-36-16,36 35 15,-35-35-15,35 17 16,-18-17-16,0-18 16,1 1-16,-1-1 0,35 35 15,-34-52-15,34 35 16,-34-18-16,52 1 16,-53-19-16,36 19 15,-36-19-15,18 1 16,-18-1-16,-17-17 15,-1 18-15,19-18 16,-19 0 0,-17-18-16,0 1 15,0-1 1,0 1-16,-17-1 16,-1 18-1,0-18 1</inkml:trace>
  <inkml:trace contextRef="#ctx0" brushRef="#br0" timeOffset="89179.2211">28875 9507 0,'18'0'15,"-1"0"1,1 18 0,17 0-16,18 17 15,-18 0-15,36 18 16,-36-35-16,18 35 15,-18-18-15,-17-17 0,-18 35 16,0-18 0,-18-18-16,1 19 0,-19 17 15,19-36-15,-36 36 16,35-35-16,-17 17 16,17-17-16,-17-1 15,17 1-15,-17 17 16</inkml:trace>
  <inkml:trace contextRef="#ctx0" brushRef="#br0" timeOffset="97249.677">29580 9137 0,'0'0'16,"0"-18"-16,0 1 0,-17 17 16,17-18-1,0 36 16,17 35-15,1 0-16,17 88 16,-35-71-16,36 107 15,-36-107-15,0 1 16,17 35 0,-17-54-16,0-16 0,0-54 31,0-52-16,0 34-15,18-17 16,0 18-16,-1 0 0,36-18 16,-35 53-16,17 17 15,18 19 1,-35-1-16,17 36 16,-18-36-16,-17 35 15,0-34-15,-17-19 16,-1 1-16,-52 17 0,17-35 15,-18 0-15,18 0 16,0 0 0,36-17-16,34-1 15,36 18 1</inkml:trace>
  <inkml:trace contextRef="#ctx0" brushRef="#br0" timeOffset="97767.2778">30215 9913 0,'0'0'16,"18"0"15,0 18-15,-1-1-16,19 19 15,-1-19-15,18 19 16,-18-19-16,-17 1 0,17-1 16,-17 1-1,-18 0-15,0-36 16,-18 18 0</inkml:trace>
  <inkml:trace contextRef="#ctx0" brushRef="#br0" timeOffset="97917.2779">30445 9931 0,'0'0'15,"-36"35"-15,19-17 0,-18 17 16,-1 0 0,36-17-16,-17-1 15,17 1-15</inkml:trace>
  <inkml:trace contextRef="#ctx0" brushRef="#br0" timeOffset="98127.9953">30798 10037 0,'-36'52'16,"72"-104"-16,-89 140 0,35-53 0,-17 18 16,35-35-16,-18-1 15,18 1-15,-18-18 16</inkml:trace>
  <inkml:trace contextRef="#ctx0" brushRef="#br0" timeOffset="98606.9573">31062 9278 0,'18'88'16,"-36"-176"-16,36 229 0,-18-88 0,0 71 15,0-72 1,0 1-16,0 0 0,-18 18 15,18-36-15,0-17 16,-18-18-16,36 0 16,17-18-1,1 18-15,-19 0 16,19 0-16,-1 35 16,-18 1-16,1-19 15,-18 19-15,0-19 0,0 1 16,-18 0-16,1-1 0,-36 1 15,18-18-15,17 0 16,-17 0-16,35-18 16,0 1-16</inkml:trace>
  <inkml:trace contextRef="#ctx0" brushRef="#br0" timeOffset="99007.39">31397 9948 0,'0'36'16,"0"-72"-16,0 107 0,0-36 16,18 0-16,0-17 15,-1 0-15,18-18 16,-17-18-16,0 18 15,-1-18-15,1-17 16,0 18-16,-18-1 16,17 18-16,-17 18 15,0 34 1,0 1-16,0 18 16,0-36-16,0 53 15,0-52 1,0-19-16,0 19 0,-35-19 15,17-17-15,1 0 16,-36-17-16,18-1 16,17 0-16,0 1 0,1-1 15,-1 18-15,18-35 16</inkml:trace>
  <inkml:trace contextRef="#ctx0" brushRef="#br0" timeOffset="99202.3607">32032 10160 0,'0'0'15,"-35"53"-15,0-35 0,-18 52 16,17-35-16,19-17 0,-36 35 15,18-53-15</inkml:trace>
  <inkml:trace contextRef="#ctx0" brushRef="#br0" timeOffset="100019.0909">32226 9243 0,'0'0'0,"0"35"16,18 89-1,-18-54-15,18 1 16,-18 17-16,0 0 0,17 0 15,-17-17-15,0-18 0,0 0 16,18 17-16,-18-87 31,17-54-15,-17 18-16,18 18 0,17-36 16,-17 54-16,35 17 15,-35 35-15,17-17 16,-18 17-16,1 0 15,0 53-15,-18-52 16,-18-19-16,-17 36 16,17-53-16,-17 18 0,17-18 15,-17 0-15,0 0 16,17-18-16,18 0 16</inkml:trace>
  <inkml:trace contextRef="#ctx0" brushRef="#br0" timeOffset="100383.1121">32738 10178 0,'0'0'0,"0"17"16,0 1-16,0 0 16,0-36-1,17-17 1,1 17-16,17-35 16,-17 35-1,0 1-15,-1 17 16,-17 35-1,0-17-15,18 35 16,-18-36 0,0 1-16,0 0 0,0 17 15,18-18-15,-18 1 16</inkml:trace>
  <inkml:trace contextRef="#ctx0" brushRef="#br0" timeOffset="100583.0193">33091 10319 0,'0'0'15,"-18"53"-15,0-36 0,18 1 0,0 35 16,-17-53-16,17 35 15,-18-35 1</inkml:trace>
  <inkml:trace contextRef="#ctx0" brushRef="#br0" timeOffset="100930.7154">32738 9931 0,'0'0'16,"17"0"0,-17 17 15,0 19-31,0-1 16,0 18-16,18-18 15,-18 18 1,18-35-16,-18-1 15</inkml:trace>
  <inkml:trace contextRef="#ctx0" brushRef="#br0" timeOffset="101403.6378">33214 9313 0,'0'0'16,"0"53"-16,0-17 0,0 16 0,18 19 15,-18 0-15,0 105 16,0-88-16,0 0 15,-18 71-15,18-71 16,18-52-16,-18-1 16,17-53-1,-17-35 1,18 18-16,17-18 16,-17 18-16,0 17 15,34 1-15,-16 17 16,17 17-16,-53 1 15,17-1-15,-17 1 16,0 35-16,-17-35 16,-36 17-16,35-35 15,-35 0-15,18 0 16,0 0-16,17 0 16,0 0-16</inkml:trace>
  <inkml:trace contextRef="#ctx0" brushRef="#br0" timeOffset="101832.7459">33549 10195 0,'0'36'15,"0"-72"-15,-17 89 0,17-18 0,-18 1 0,18 17 16,0-18 0,0 0-16,18-17 15,-18 0-15,17-18 16,1 0-16,-1 0 0,1-36 16,0 19-16,-1-19 15,-17 19-15,0-1 16,0 36-1,0 17 1,0 0-16,0 1 16,18-1-16,17-18 15,-17 1 1,0-18-16,-1-18 0,18-17 16,-17 18-16,0-19 15,-18-34-15,0 34 16,-18 1-1,0-18-15,1 53 16,-1 0-16</inkml:trace>
  <inkml:trace contextRef="#ctx0" brushRef="#br0" timeOffset="103060.7093">31133 9931 0,'0'-18'0,"0"0"31,0 36 32,0 35-48,0-18-15,-18-17 0,18 17 0,-18 36 16,18-54-16</inkml:trace>
  <inkml:trace contextRef="#ctx0" brushRef="#br0" timeOffset="105190.691">29245 10672 0,'18'123'15,"0"-35"-15,-1 106 16,1-106 0,17 106-16,-35-105 15,35 16-15,-35-69 16,18-19 0,-18-87-1,0 35-15,0-89 16,18 71-16,35-17 15,-18 34-15,35 36 16,-17 18-16,-17 17 0,-1 53 16,-17-35-16,-18 36 15,-18-37 1,-35 1-16,-18-17 16,36-36-16,0 0 15,-36-18 1,36-17-1,53 17-15</inkml:trace>
  <inkml:trace contextRef="#ctx0" brushRef="#br0" timeOffset="105452.31">29880 11430 0,'-35'35'16,"35"1"-16,0-1 15,18 18-15,17-18 16,53 0-16,-53-35 16,18 0-16,0-17 15,-17-1-15,-1 0 0,0-52 16,-35 52-16,-35-52 16,0 34-16,-1 19 15,-52-1 1,53 18-16,17 0 0,-17 35 15,35-17-15,0 0 16</inkml:trace>
  <inkml:trace contextRef="#ctx0" brushRef="#br0" timeOffset="105935.7364">30321 11412 0,'0'18'15,"0"35"-15,0-18 16,36 18-16,-19-35 16,18 17-1,-17-35-15,0 0 0,17 0 16,-17 0-16,-1-18 0,1-35 16,-18 36-16,0-54 15,0 54-15,0-1 16,0 0-1,18 18-15,-18 36 16,17-19-16,-17 19 16,18-1-16,35 18 15,-36-18-15,36-17 16,-35-1-16,0-17 0,-1 0 16,-17-35-1,0 17-15,0-35 16,0 18-16,0 0 15,0 17-15,18 1 16,0 17-16,-1 0 16,1 0-16,17 35 15,-17-17-15,-1-1 16,1 18-16,-18-17 16,18-18-16,-18 35 15,0-17-15,0 0 16</inkml:trace>
  <inkml:trace contextRef="#ctx0" brushRef="#br0" timeOffset="106403.6813">31150 11501 0,'0'0'0,"-35"-18"15,17 18-15,1 0 16,-1 18-16,0 34 16,18-16-16,18 17 15,0-18-15,-1-17 16,36 17-16,-17-35 0,34-18 15,-35-17 1,18-18-16,-35 18 16,0-18-16,-1 18 0,-17-54 15,-17 36-15,17 1 16,-53-54 0,35 53-16,-35-18 15,18 54-15,17 17 0,-17 88 16,35 0-1,18 18 1,-1-53-16,36 53 16,-35-71-16,17 18 15,-17-18-15,17-17 0,18 35 16,-35-53-16,-1 17 16,1-17-16</inkml:trace>
  <inkml:trace contextRef="#ctx0" brushRef="#br0" timeOffset="106791.7314">31644 11501 0,'0'17'0,"0"1"16,18 35-16,-18-18 15,35 18 1,-35-35-16,18-1 16,-18 1-16,17 0 0,1-18 15,0-18-15</inkml:trace>
  <inkml:trace contextRef="#ctx0" brushRef="#br0" timeOffset="106925.476">31768 11359 0,'0'18'15,"17"35"-15,1-18 16</inkml:trace>
  <inkml:trace contextRef="#ctx0" brushRef="#br0" timeOffset="107543.4959">31856 11695 0,'0'0'0,"17"-36"15,1 19-15,0-1 16,17-17-1,-17 17-15,-18 36 16,0 17 0,0-17-16,17 17 15,1-17-15,17 17 16,-17-35-16,17 0 16,-17 0-16,17-35 15,-17 17 1,-1 0-16,-17 1 15,0-1 1,-35 18-16,17 35 16,18-17-1,0 17 1,18-17-16,0-18 16,-1 0-16,1 18 0,0-18 15,-1-18-15,1 18 16,0-18-16,-18 36 31,0 35-15,0-18-16,17 53 15,-17-35-15,0-18 0,18 18 16,-1 36-16,1-54 16,-18 35-1,-18-52-15,1 0 0,-1-18 16,-35 0-16,36-18 15,-36-35-15,53 0 16,35-35-16,0 35 16,71-53-1,-53 53-15,0 18 0,0 17 16,0 1-16,70-18 16,-70 35-16,-18 0 15,-70 0-15</inkml:trace>
  <inkml:trace contextRef="#ctx0" brushRef="#br0" timeOffset="108104.6209">29633 12100 0,'18'159'16,"-36"-318"-16,54 406 0,-36-53 16,0-106-1,0-17-15,17 17 16,-17-53-16,0-52 15,18-54 1,17 18-16,-17 0 16,52-17-1,-34 52-15,17 18 0,35 0 16,-35 36-16,-36-1 16,19 0-16,-36 0 15,0 18-15,0-17 0,-18 34 16,-17-52-16,-18 17 15,17-35-15,-16 0 16,34 0-16,-17-53 16,35 35-16</inkml:trace>
  <inkml:trace contextRef="#ctx0" brushRef="#br0" timeOffset="108359.9352">30286 12629 0,'0'53'16,"0"-106"-16,0 142 0,-18-36 16,36 17-16,0-35 15,17 1-15,35-1 16,-34-35-16,52 0 16,-53-18-16,0 1 0,-17-36 15,-18 17-15,-35-34 16,0 52-16,-36-17 15,36 35 1,-18 0-16,35 18 16,36-18-1</inkml:trace>
  <inkml:trace contextRef="#ctx0" brushRef="#br0" timeOffset="108527.6646">30727 12700 0,'0'0'16,"53"35"-16,-18-17 16,0 17-16,1 0 0,70 36 15,-54-36-15,-16-17 16,52 35 0,-53-53-16,18 18 0</inkml:trace>
  <inkml:trace contextRef="#ctx0" brushRef="#br0" timeOffset="108672.3178">31186 12718 0,'-71'105'16,"142"-210"-16,-195 281 0,36-52 16,53-54-1,-18 36-15,17-53 16</inkml:trace>
  <inkml:trace contextRef="#ctx0" brushRef="#br0" timeOffset="116197.0044">706 2787 0,'0'-18'16,"-18"18"-1,0 0 1,-17 36-16,17-19 16,1 71-1,-1 1-15,18-36 16,18-1-16,-1 54 16,1-70-16,17 34 15,1-35-15,-1 1 16,-18-19-16,19 1 15,-19-18-15</inkml:trace>
  <inkml:trace contextRef="#ctx0" brushRef="#br0" timeOffset="116964.5354">1005 2910 0,'-17'0'16,"-1"0"0,18 18-16,-17-18 15,-1 18-15,0 17 0,18 36 16,-17-36-16,17 0 15,0 0-15,17 1 0,1-1 16,35-17 0,-18-18-16,36-18 15,-18 0-15,-1-35 16,-16 0-16,-36 18 16,17 0-16,-52-18 15,17 35-15,-34 1 16,16 17-16,-17-18 15,36 36-15,-1-18 16,18 17-16</inkml:trace>
  <inkml:trace contextRef="#ctx0" brushRef="#br0" timeOffset="117365.163">1446 3069 0,'-17'0'15,"17"18"1,-18 17-1,0-17-15,1 35 16,-1-36 0,18 1-16,-35 17 15,35-17-15</inkml:trace>
  <inkml:trace contextRef="#ctx0" brushRef="#br0" timeOffset="117797.8729">1693 2928 0,'0'0'0,"-17"0"15,-1 18 1,18-1-16,-18 36 16,18-35-16,18 17 15,-18-17-15,18-1 0,-1 1 16,36 0-16,-35-1 15,17-34-15,18-19 16,-35 19-16,-1-18 0,1 17 16,-18-35-1,-18 18-15,1 17 16,-19 0-16,19 18 0,-36 0 16,18 0-16,17 0 15,18 18-15,-18 0 0</inkml:trace>
  <inkml:trace contextRef="#ctx0" brushRef="#br0" timeOffset="118077.3167">1958 2646 0,'0'0'0,"18"0"16,-1 0 0,18 17-16,-17 1 0,53 35 15,-36 0-15,36 18 16,-54-19-16,18 1 16,-35 0-16,18 0 0,-36 53 15,1-53-15,-1-18 16,1 0-16,-1 1 0,-17-1 15,17-17-15,-17 17 16</inkml:trace>
  <inkml:trace contextRef="#ctx0" brushRef="#br0" timeOffset="121361.2553">8696 10513 0,'-18'0'16,"1"0"-1,-1 35-15,-17 18 16,35 18-16,-18-19 16,1 19-16,17 52 15,0-52-15,17 35 16,18-53-16,18 35 15,-17-70-15,-1-1 16,0 1-16,18 17 16,-35-35-16,-1 18 15</inkml:trace>
  <inkml:trace contextRef="#ctx0" brushRef="#br0" timeOffset="122003.6461">9031 10672 0,'18'0'0,"-36"0"0,18 17 16,0 18-1,0 1-15,18 52 16,-1-53-1,1 36-15,0-36 0,17 18 16,-35-18 0,35 1-16,-17-36 15</inkml:trace>
  <inkml:trace contextRef="#ctx0" brushRef="#br0" timeOffset="122391.8031">9490 11042 0,'0'0'15,"17"0"-15,-17 18 16,0-1-16,-17 36 16,-1-18-16,-17 18 15,17-35-15,-17 17 16,35-17-16,-18 0 16</inkml:trace>
  <inkml:trace contextRef="#ctx0" brushRef="#br0" timeOffset="122736.2342">9754 10760 0,'0'17'47,"18"36"-31,-18-17-16,18 52 15,-18-35-15,17-18 16,-17 0-16,0 1 0,18-1 15,-18 0-15,18-17 16,-18-1-16,17-17 0,-17 18 16,0-36-16</inkml:trace>
  <inkml:trace contextRef="#ctx0" brushRef="#br0" timeOffset="123046.3135">9984 10407 0,'17'0'15,"1"0"-15,17 35 16,-17 1-1,17 52-15,-17-35 16,-1 17-16,1 36 16,0-35-16,-1-19 15,-17 1-15,18 53 0,-18-70 16,-35 69 0,17-69-16,-53 52 15,36-53-15,-53 18 16</inkml:trace>
  <inkml:trace contextRef="#ctx0" brushRef="#br0" timeOffset="172904.0513">4727 8273 0,'0'-18'16,"-17"0"-1,17 36 17,0 0-17,0-1-15,0 19 16,17-19-16,1-17 15,0 0-15,-1 0 16,1-35 0,-18 17-16,0 1 0,0-19 15,-18 19 1,-17-1-16,17 18 16,1 0-16,-1 18 0,-17 17 15,35-17-15,-18 17 16,36 0-1,17-17-15,-17-1 16,35 1-16,-36-18 16,36-18-1,-35 1-15,-18-1 0,0 1 16,0-36 0,-18 35-16,-17 0 15,17 1-15,1 17 16,-1 0-16,0 0 15,1 17-15,17 19 16,0-19 0,17 19-16,1-36 15,0 0-15,-1 0 16,1 0-16,-1 0 0,-17-18 16,0-17-16,0-1 15,-35 1 1,35 17-16,-17 1 15,-1 17-15,0-18 0,1 18 16,-1 18-16,0-1 16,18 36-16,0-35 15,18 17 1,0-17-16,17 0 16,-17-18-16,-1 0 15,1-18-15,-18 0 16,0 1-16,0-1 15,-18-17 1,1 17-16,-1 18 16,18 18-1,0 17 1,18-17-16,17-1 16,-18 1-16</inkml:trace>
  <inkml:trace contextRef="#ctx0" brushRef="#br0" timeOffset="173921.9077">4674 8661 0,'0'-18'15,"-17"18"1,-1 18-16,0 17 16,1-17-1,-1 35-15,0-18 0,-17 88 16,-35 36 0,34-71-16,-17 18 0,-52 141 15,34-88-15,-17 0 16,0 17-16,-71 159 15,71-176-15,-36 105 16,54-158-16,-36 106 16,71-124-16,-1-17 15,1-1-15,0-17 0,-1 35 16,19-52-16,17-54 31,0-17-31,17-18 16</inkml:trace>
  <inkml:trace contextRef="#ctx0" brushRef="#br0" timeOffset="174439.6063">4339 8767 0,'-17'0'0,"-1"0"16,36 0 0,-1 0-1,18-18-15,18 0 16,36-17-1,16 0 1,-69 17-16,17 0 0,-18 1 0,18-18 16,-36 35-1,-17 17 1,0 18-16,0 71 16,0-53-16,0 53 15,0-71-15,18 18 16,0 35-16,-18-52 15</inkml:trace>
  <inkml:trace contextRef="#ctx0" brushRef="#br0" timeOffset="175978.4393">2364 11624 0,'0'0'15,"0"18"-15,35 52 16,-17 1-16,17-18 16,-18 35-16,19 53 15,-19-70-15,1 17 16,0-71-16,-18 1 15,0 0-15,0-36 32,0-17-17,17 17-15,1 0 0,35 1 16,-36 17-16,19 17 16,-19 1-16,1 0 0,-18 35 15,0-36-15,-53 36 16,35-35-1,-17 0-15,-35-1 16,52 1-16,-17-18 16,35-18-16</inkml:trace>
  <inkml:trace contextRef="#ctx0" brushRef="#br0" timeOffset="176201.4963">2805 12224 0,'17'0'16,"36"35"-16,-18-17 16,-17-1-16,53 36 15,-54-35-15,36 35 16,-18-18-1,-17-35-15,0 0 0</inkml:trace>
  <inkml:trace contextRef="#ctx0" brushRef="#br0" timeOffset="176352.1819">3034 12312 0,'0'0'16,"-53"71"-16,18-36 0,-1 35 15,19-17 1,-1-35-16,36 0 16,-18-1-16</inkml:trace>
  <inkml:trace contextRef="#ctx0" brushRef="#br0" timeOffset="176584.7229">3351 12312 0,'0'0'0,"0"18"16,18-1-16,-18 19 0,-18 16 15,18-16-15,0-1 16,-35 36-16,35-54 15,-18 1-15,18-1 0,-17 1 16</inkml:trace>
  <inkml:trace contextRef="#ctx0" brushRef="#br0" timeOffset="178303.7133">3528 11730 0,'0'18'16,"17"17"-16,-17-18 15,18 19-15,0 17 0,-1 0 0,-17 17 16,36 36 0,-19-53-16,1-18 0,0 0 15,-18-17-15,17 0 0,-17-1 16,0-34 0,0-1-1,0-17-15,18-1 16,17 1-1,0 18-15,-17 17 16,17 0-16,18 17 0,-35 18 16,-1 1-16,-17-19 15,0 19-15,-35-1 16,18-17-16,-36 17 16,35-17-16,-35-18 15,35 0 1</inkml:trace>
  <inkml:trace contextRef="#ctx0" brushRef="#br0" timeOffset="178749.4509">4022 12171 0,'0'17'0,"-18"1"15,18 17-15,0 18 16,18-17-16,-1-1 16,19-17-16,-1 17 15,-17-35-15,-1 0 16,18-35-1,-35 17-15,0 0 16,0-17-16,0 17 16,0 54 15,36 34-31,-19-35 16,19 18-16,-1 0 15,0 35-15,-35-35 16,0 18-16,-17-36 15,-19 18-15,1-35 16,0-1-16,-1-17 0,-52 18 16,53-18-1,0 0-15,-18 0 0,35-18 16</inkml:trace>
  <inkml:trace contextRef="#ctx0" brushRef="#br0" timeOffset="181228.8043">6809 7232 0,'-18'0'16,"18"-18"-1,0 36 48,0 0-47,0-1-16,18 19 15,-18-1-15,0-18 16,17 19-16,-17-1 0,0 53 15,0-17-15,0 52 16,0-52-16,0 70 16,0-71-16,0 54 15,0-54-15,18 54 16,-18-54-16,18 54 16,-18-53-16,17 52 15,-17-52 1,0-19-16,0 72 15,0-71-15,0 35 16,0-35-16,0-18 0,0 53 16,0-52-16,18-1 15,-18 0-15,0 1 16,0-1-16,17 0 16,-17-17-16,18 17 15,-36-53 32,1 1-47,-18 17 16,17 0-16</inkml:trace>
  <inkml:trace contextRef="#ctx0" brushRef="#br0" timeOffset="181562.6058">6650 9313 0,'35'0'16,"0"0"-1,-17 53 1,17 18-1,-35-36-15,36 18 16,-19-18-16,1-17 0,52 17 16,-52-35-1,0-17-15,17-19 16,-17 19-16,-1-19 0,1 1 16,35-53-1,-53 53-15,17-1 0,-17 19 16,0-19-16,0 19 15</inkml:trace>
  <inkml:trace contextRef="#ctx0" brushRef="#br0" timeOffset="182129.4959">6579 7602 0,'-17'36'16,"34"-72"-16,-34 54 31,70-71-15,-36 0-16,19 18 15,16-53-15,-16 17 16,-36 36-16,17 0 16,1-1-1,-18 19-15,18 17 16,-1 35-1,1 0-15,0-17 16,34 35-16,-34-36 16,17 36-16,-17-35 15,0 0 1,-1-1-16</inkml:trace>
  <inkml:trace contextRef="#ctx0" brushRef="#br0" timeOffset="182997.3417">7338 7849 0,'0'18'15,"0"53"1,17-19-16,1 19 0,0 0 16,-1-1-16,1 89 15,0-89-15,-18-17 0,0 36 16,0-72-16,0 1 15,0-36 1,17-17 0,1 0-16,35-1 15,-18 36-15,0 0 16,-17 0-16,17 18 16,1 17-16,-19 1 0,1 16 15,-18-16-15,-35 17 16,17-36-16,-53 19 15,36-19-15,-35-17 16,52 0-16,-17 0 16,35-17-16,17-19 15,19 36 1</inkml:trace>
  <inkml:trace contextRef="#ctx0" brushRef="#br0" timeOffset="183370.3579">7867 8414 0,'0'53'16,"0"35"-16,18-35 15,-18 70-15,17-70 16,1 18-16,-18-54 16,18 19-1,-1-36-15,-17-18 0,18 0 16,-1-17 0,19-35-16,-36 52 15,17 18-15,1 0 16,-18 18-16,18-1 0,-18 89 15,17-53 1,-17-18 0,18-17-16,-18-1 15</inkml:trace>
  <inkml:trace contextRef="#ctx0" brushRef="#br0" timeOffset="183931.655">7408 8555 0,'0'18'31,"0"-1"-31,0 18 16,0 1-16,0-1 0,18 36 15,0-36-15,-1 0 16,-17-17-16,18-18 0</inkml:trace>
  <inkml:trace contextRef="#ctx0" brushRef="#br0" timeOffset="184709.3161">3369 6773 0,'0'0'0,"-18"0"16,36 0-1,17 0 1,18 0-16,0 0 0,18-17 15,105 17 1,-88-18-16,124 18 16,-89 0-16,177 18 15,-141-18-15,17 0 16,1 17-16,-1-17 0,177-35 16,-177 17-16,89-17 15,-159 18-15,0-1 16,-71 0-16,-17 18 15,-36 0-15,-35 18 16</inkml:trace>
  <inkml:trace contextRef="#ctx0" brushRef="#br0" timeOffset="184999.9178">5980 6456 0,'0'0'0,"17"0"0,54 17 15,-36 1-15,71 17 16,-36-35-16,36 36 16,-70-1-16,16 0 15,-52-17-15,0 35 16,0-36-16,-52 19 15,16-19-15,-17 19 16,18-19-16,-18 19 16,36-36-1,-1 17-15,0-17 0,1 18 16</inkml:trace>
  <inkml:trace contextRef="#ctx0" brushRef="#br0" timeOffset="185543.8074">3651 6544 0,'-35'0'15,"17"0"-15,1 0 16,-36 18-16,18-1 15,-36 19-15,18-36 16,18 35-16,-1 0 16,19-17-16,17-1 15,17 1-15,72 53 16,52-36-16,-88-35 16,17 18-16,-17-1 0,0 1 15,0 17 1</inkml:trace>
  <inkml:trace contextRef="#ctx0" brushRef="#br0" timeOffset="186228.5419">4216 5627 0,'0'53'0,"0"-106"0,0 159 16,17-36-16,19 89 16,-19-88-16,1-1 0,17 36 15,-17-71 1,-18 0-16,17-17 0,1 0 15,-18-36 1,0-17-16,0 17 16,18-35-16,-1 18 0,19-18 15,-1 18-15,35 17 16,-52 18-16,17 18 16,-17-1-16,-18 19 0,0 17 15,0-18-15,-35 0 16,-1-17-16,-16 17 15,16-17-15,-17-1 16,36-17 0,17-17-16</inkml:trace>
  <inkml:trace contextRef="#ctx0" brushRef="#br0" timeOffset="186606.5386">4763 6156 0,'0'18'16,"0"-1"-16,0 19 15,0-1 1,0-18-16,35 36 16,0-35-1,0-18-15,1 0 16,-19-18-16,-17 1 15,18-1 1,-18 0-16,18 18 16,-18-17-16,17 17 15,1 35-15,-1-35 16,19 35-16,-19-35 16,19 18-16,-19-18 15,19 0-15,-1-18 16,-18 18-16,-17-17 0,18 17 15,-36-18-15,18 0 0,-17 1 16,-18-18-16,-1 17 16,1 0-16,17 18 0</inkml:trace>
  <inkml:trace contextRef="#ctx0" brushRef="#br0" timeOffset="218752.1899">31397 2522 0,'0'-17'16,"0"34"62,0 1-78,-17 17 15,-36 71 1,35-35-16,-17-1 16,17 1-16,-17-1 0,-18 71 15,35-52-15,-52 52 16,34-71-16,-34 71 16,35-88-16,-1 53 15,19-53-15,-1 0 16,0-35-16,18 17 15,0-17-15,-17-18 47,-1-18-47,1 0 16</inkml:trace>
  <inkml:trace contextRef="#ctx0" brushRef="#br0" timeOffset="219073.4843">30745 3493 0,'17'0'15,"-17"35"1,18 0-16,-18 0 15,0 1-15,0 17 0,0-18 0,0 18 16,0 0 0,0-18-16,0-17 0,18-1 15,-18 1-15,17-18 0,36 17 16,-18-17-16,54-35 16,-37 18-16,1-1 15,18-17 1,-36 17-16,-17 18 0,17-18 15</inkml:trace>
  <inkml:trace contextRef="#ctx0" brushRef="#br0" timeOffset="223662.5187">29633 10495 0,'18'0'47,"0"0"-31,-1 18-16,19-18 15,-1 0-15,35 0 16,-17 0-16,71 0 16,-36 0-1,0 17-15,0-17 0,18 0 16,18 0-16,123 18 16,-106-18-16,0 0 15,0 18-15,0-18 0,141 35 16,-123-17-16,141 17 15,-159-17-15,0-1 16,159 36-16,-159-35 16,18 17-16,0 0 0,140 18 15,-157-18-15,104 1 16,-175-19 0,-71 1-16</inkml:trace>
  <inkml:trace contextRef="#ctx0" brushRef="#br0" timeOffset="263729.5506">17198 11800 0,'0'0'0,"0"-17"0,18 34 16,-1 36 0,1 0-16,-18 18 15,17 35-15,1 123 16,-18-106-16,0-17 0,0 0 16,0 35-1,18-106-15,-18-17 0,0 0 16,0-71-1,0 0-15,35-53 16,-17 53-16,-1 18 16,19 0-16,-1 35 15,0-18-15,36 53 16,-36-17-16,18 35 16,-35-18-16,-18 0 15,0-17-15,-36 17 0,-34 18 16,17-35-16,-53 17 15,53-35-15,-18 0 16,54 0-16,-1 0 16</inkml:trace>
  <inkml:trace contextRef="#ctx0" brushRef="#br0" timeOffset="264068.8886">17833 12647 0,'0'18'15,"18"-18"-15,17 53 16,0-18-16,0 0 0,1 0 16,34 18-1,-34-17-15,16 17 16,-34-36-16</inkml:trace>
  <inkml:trace contextRef="#ctx0" brushRef="#br0" timeOffset="264223.4827">18027 12735 0,'-53'71'16,"106"-142"-16,-141 177 15,52-88-15,-16 52 16,16-52-16,19 17 0,17-17 16</inkml:trace>
  <inkml:trace contextRef="#ctx0" brushRef="#br0" timeOffset="265392.0123">18662 12241 0,'0'18'0,"18"-18"0,-1 0 16,1 0-16,35-18 15,-36 18-15,19 0 16,-19 0-16</inkml:trace>
  <inkml:trace contextRef="#ctx0" brushRef="#br0" timeOffset="265526.0083">18750 12400 0,'53'0'16,"-106"0"-16,141 0 16,-52-17-16</inkml:trace>
  <inkml:trace contextRef="#ctx0" brushRef="#br0" timeOffset="266026.0576">19385 12206 0,'0'-18'15,"0"36"1,-35 17 0,35 1-1,-18 17-15,18-18 16,18 18-16,-18-36 16,35 1-16,-17-18 0,52 0 15,-34 0 1,34-35-16,-35 17 15,-17 1-15,0-1 16,-18-17-16,0 17 0,0-17 0,-18 17 16,-17-17-16,17 17 0,-52-17 15,34 35 1,1 0-16,35 17 16,-18 19-16,18-19 15</inkml:trace>
  <inkml:trace contextRef="#ctx0" brushRef="#br0" timeOffset="266215.4864">19950 12312 0,'0'0'16,"0"18"-1,17-1-15,1-17 16</inkml:trace>
  <inkml:trace contextRef="#ctx0" brushRef="#br0" timeOffset="266566.4373">20214 12083 0,'0'0'16,"53"0"-16,-18-18 0,1 18 16,17-18-16,-36 18 15,1 0-15,-36 0 16,-17 18 0,0 0-16,-1-1 15,-17 19-15,36-19 16,17 1-16,0-1 15,0 1-15,17 17 0,1-17 0,17 17 16,18 1 0,-35-1-16,17-17 0,0-1 15,1 18-15,-36-17 16,0 0-16,-18-1 16,0 1-16,1-18 0,-54 18 15,36-18-15,0 0 16,-1 17-16,1-17 15,0 0-15</inkml:trace>
  <inkml:trace contextRef="#ctx0" brushRef="#br0" timeOffset="268979.3399">17463 13476 0,'0'18'0,"35"105"16,0-52 0,-17-1-16,-1 36 0,1-35 0,-18 17 15,0-18-15,0 1 16,0-36-16,0 18 15,-18-53-15,1 0 16,17-17-16,-18-1 16,18-17-16,35-36 15,-17 53-15,53-34 16,-36 52-16,53-18 16,-70 36-16,17-1 0,-17 36 15,-18-35-15,-36 35 16,1-36-16,-18 19 15,18-19 1,-18 1-16,35-18 16,18-18-16</inkml:trace>
  <inkml:trace contextRef="#ctx0" brushRef="#br0" timeOffset="269318.2399">17956 14199 0,'0'71'16,"0"-142"-16,18 160 0,0-37 16,-1-52-16,19 18 15,-1-18-15,-17-18 16,17 1-16,0-18 16,-17 17-16,-1 0 0,1 1 15,0 52 1,-18 35-1,17-17-15,1 53 16,-18-35-16,18-36 16,-18 18-16,0 0 15,-18-18 1,0-17-16,-17-18 0,0 0 16,-18-53-1,18 35-15,-18-52 16,35 34-16,-17-52 15,35 35-15</inkml:trace>
  <inkml:trace contextRef="#ctx0" brushRef="#br0" timeOffset="269713.1002">18856 13811 0,'35'0'15,"36"18"1,52-18-1,-52 0 1,-54 0-16</inkml:trace>
  <inkml:trace contextRef="#ctx0" brushRef="#br0" timeOffset="269852.5242">18874 14005 0,'53'18'0,"-106"-36"0,141 36 15,-35-18-15,0 0 16,-18 0-16,0-18 0,18 18 16</inkml:trace>
  <inkml:trace contextRef="#ctx0" brushRef="#br0" timeOffset="272182.0186">19632 13705 0,'0'0'16,"-35"18"-16,17 0 0,18 52 16,0-34-16,18-1 15,35 18-15,-18-36 16,53 1-1,-35-18-15,0 0 0,35-35 16,-70 17-16,0-35 16,-18 36-16,-18-54 15,-17 53-15,-54-17 16,54 17-16,-53 18 16,53 18-16,17 17 15,18-17 1,53 17-16</inkml:trace>
  <inkml:trace contextRef="#ctx0" brushRef="#br0" timeOffset="272315.5542">20073 13847 0,'-18'0'15,"36"0"1,0 0-1,17-18-15</inkml:trace>
  <inkml:trace contextRef="#ctx0" brushRef="#br0" timeOffset="272577.992">20302 13600 0,'18'-18'16,"0"18"-16,17-18 0,35 1 15,-17-1-15,53 18 16,-53 0-16,0 0 16,-35 0-1,-1 18-15,-17 17 0,0-17 16,0 35-16,-35 52 16,35-52-16,-18 35 15,18-35-15,0 0 16,0-17-16,18-19 15,-18 1-15</inkml:trace>
  <inkml:trace contextRef="#ctx0" brushRef="#br0" timeOffset="272705.4802">20602 13811 0,'0'0'15,"36"-17"-15,-1 17 0,0 0 0,18 0 16,0 0-16,53 17 15,-53-17-15,-36 18 0,19-18 16</inkml:trace>
  <inkml:trace contextRef="#ctx0" brushRef="#br0" timeOffset="273856.3126">1129 3845 0,'0'-17'16,"0"34"15,0 1-15,0 17-16,18 53 15,-18-17-15,0 105 16,0-70-16,0 123 16,0-87-16,-18 105 15,18-124-15,0 106 16,0-105 0,0 105-16,0-105 15,-18 123-15,18-124 16,-17 106-1,17-105-15,0-18 0,0-1 0,0 1 16,0 35 0,17-70-16,-17-1 0,0-17 15,0 0-15,0 0 0,0 35 16,0 1 0,18-54-16,-18-17 0,0-1 15,0-34 16,0 34-15,0 1 0,0 17-16</inkml:trace>
  <inkml:trace contextRef="#ctx0" brushRef="#br0" timeOffset="275030.5161">1111 7373 0,'0'18'31,"0"35"-15,18-18-1,-18 18-15,0 17 0,18 54 16,-18-1 0,17-52-16,-17-36 0,0 36 15,0-54-15,18 1 16,-18 0 0,0-36-16</inkml:trace>
  <inkml:trace contextRef="#ctx0" brushRef="#br0" timeOffset="275268.7308">1005 7885 0,'0'35'15,"18"-17"-15,-18 17 0,18 0 0,-1 0 16,19 54-1,-1-54-15,-17-18 0,17 19 16,-18-36-16,1 0 16,0-18-16,-1-17 15,1 0-15,0-36 16,-1 53-16,1-35 16</inkml:trace>
  <inkml:trace contextRef="#ctx0" brushRef="#br0" timeOffset="275918.9671">917 3898 0,'18'-17'31,"17"-36"-31,0 17 15,-17-17-15,17 18 16,-17-18-16,0 18 0,-1 17 0,1 1 16,0 17-1,-18 53 1,17 0-16,-17-1 0,18 37 16,-1-36-16,36 17 15,-35-52 1</inkml:trace>
  <inkml:trace contextRef="#ctx0" brushRef="#br0" timeOffset="287464.6373">17674 14870 0,'0'0'15,"0"17"-15,18 19 16,-1 69-16,1-34 16,0 88-16,-1-71 15,1 106 1,0-124-16,-18 1 0,17 35 16,1-71-1,-18-53 16,0-17-31,18 0 0,-18 17 0,0-17 16,17 0-16,1-18 16,-1 53-16,1 0 15,0 0-15,17 53 16,-35-18-16,18 18 16,-1-35-16,1 34 15,-18-34 1,18 17-16,-1 1 15,1-1 1</inkml:trace>
  <inkml:trace contextRef="#ctx0" brushRef="#br0" timeOffset="287959.2932">18027 15804 0,'-18'18'16,"18"0"0,0-1-16,0 1 15,0 0 1,-17-1-16,17 1 0,-18-18 16,0 18-16,-17-18 0,-18 0 15,18 0 1,-18 17-16,35-17 15,1 0-15,34 0 16,1 0-16</inkml:trace>
  <inkml:trace contextRef="#ctx0" brushRef="#br0" timeOffset="288476.8126">18380 15469 0,'0'0'0,"0"18"0,17-18 31,-17 18-15,18-1-16,-18 1 0,0 52 15,0 19 1,0-54-16,0 0 0,0 0 15,0-17 1,0 0-16,18-36 16,-18 0-1,0 1-15,17-1 0,1 1 16,-18-1-16,35 18 16,-17 0-16,-1 18 0,1-1 15,0 18-15,-1 1 16,1-19-16,0 19 0,-1-1 15,-17-17-15,18-1 16</inkml:trace>
  <inkml:trace contextRef="#ctx0" brushRef="#br0" timeOffset="289262.0682">19050 15434 0,'18'0'47,"17"0"-47,-17 0 15,17 0-15,-18 0 0,36 0 16,-35 0-16</inkml:trace>
  <inkml:trace contextRef="#ctx0" brushRef="#br0" timeOffset="289379.7279">19156 15663 0,'0'0'15,"53"0"-15,-18 0 0,18-17 16</inkml:trace>
  <inkml:trace contextRef="#ctx0" brushRef="#br0" timeOffset="289745.2943">20020 15328 0,'0'0'16,"-35"0"-16,17 18 0,1 17 0,-19 18 16,19 0-16,17-18 15,0 1-15,0-1 0,35 18 16,0-36-16,18 1 16,-18-36-16,1 18 15,17-53-15,-18 18 16,-17-35-16,-18 34 15,-18-34-15,0 52 16,1 0-16,-1 18 16,0-17-16,-17 34 15,17-17-15</inkml:trace>
  <inkml:trace contextRef="#ctx0" brushRef="#br0" timeOffset="289906.4766">20426 15487 0,'-18'0'15,"18"-18"17,35 18-17</inkml:trace>
  <inkml:trace contextRef="#ctx0" brushRef="#br0" timeOffset="290233.8062">20690 15222 0,'18'0'0,"35"-17"0,-124 34 0,177-34 15,-18-1-15,-35 18 16,18 0-16,-53 0 15,-18 35-15,-36 1 16,19-1-16,-1 0 16,0-17-16,18 17 0,0 18 15,0-18 1,18-17-16,17 17 0,-17-17 16,0 0-16,-1-1 0,1-17 15,-1 18-15,1-18 0,-18 17 16,-18 1-1,-34-18 1,-1 0-16,-18 0 16,36 0-16,-53 0 15</inkml:trace>
  <inkml:trace contextRef="#ctx0" brushRef="#br0" timeOffset="296668.1866">17657 16475 0,'17'35'16,"-17"18"-16,0 17 15,18 1-15,-18 17 0,17 89 16,1-107-16,0 36 16,-1-53-16,-17-35 15,18 17 1,-18-53 0,0-35-1,0 18-15,35-36 16,1 54-16,16-1 15,-16 18-15,-1 35 0,-17-17 16,-1 17-16,1 18 0,-18-17 16,-35 34-1,17-52-15,0 17 0,-52 0 16,35-17-16,17-18 16,-35-18-1,71-35-15</inkml:trace>
  <inkml:trace contextRef="#ctx0" brushRef="#br0" timeOffset="296996.01">18239 17180 0,'0'0'16,"-18"71"-16,0-54 0,18 19 15,0-19-15,0 36 16,18-35-16,35-18 15,-35 0-15,34-18 16,-34 1-16,0-19 16,-1 36-16,1-17 0,0-1 15,-18 36 1,35 17 0,-35-17-16,53 17 15,-36-17-15,54-18 16,-53 0-16,17-18 15,-35 0-15,0-35 16,0 36-16,-35-36 16,17 35-16,0-17 15,18 0 1</inkml:trace>
  <inkml:trace contextRef="#ctx0" brushRef="#br0" timeOffset="297213.3776">19015 16933 0,'0'0'16,"53"-17"-16,-18 17 0,0 0 15,0-18-15,1 18 0,-1 0 16,-17 18-16</inkml:trace>
  <inkml:trace contextRef="#ctx0" brushRef="#br0" timeOffset="297335.0112">19085 17145 0,'0'0'16,"71"0"-16,-36 0 0,71-18 15,-71 18-15,18 0 16</inkml:trace>
  <inkml:trace contextRef="#ctx0" brushRef="#br0" timeOffset="298632.239">20055 16828 0,'0'0'16,"-52"35"-16,34 0 0,-35 36 16,35-36-16,18 0 0,18 36 15,0-54-15,17 1 16,0 0-16,18-18 16,53 0-16,-53 0 15,17-53-15,-52 17 16,-18-16-16,0 16 15,-53-34 1,18 34-16,-53 1 16,35 18-16,0-1 15,35 18-15,1 0 0,17 18 16</inkml:trace>
  <inkml:trace contextRef="#ctx0" brushRef="#br0" timeOffset="299187.3839">20726 16969 0,'0'0'0,"0"17"0,17 1 16,-17 0-16,18-18 16,0 17-16,-1 1 15</inkml:trace>
  <inkml:trace contextRef="#ctx0" brushRef="#br0" timeOffset="300383.0661">21149 16722 0,'-18'17'47,"-17"36"-32,17-17-15,1 16 0,-1-16 16,18 17-16,0-18 16,18 18-16,-1-36 15,36 1-15,-17-18 16,-1 0-16,36 0 15,-36 0-15,18-18 16,-36 18-16,1-17 16,0 17-16,-36 17 15,0-17 1</inkml:trace>
  <inkml:trace contextRef="#ctx0" brushRef="#br0" timeOffset="300584.5176">21325 16933 0,'-17'36'0,"17"52"15,0-35-15,0 35 16,17-53-16,1 36 15,-18-36-15,0 18 16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0-22T20:46:28.656"/>
    </inkml:context>
    <inkml:brush xml:id="br0">
      <inkml:brushProperty name="width" value="0.10583" units="cm"/>
      <inkml:brushProperty name="height" value="0.10583" units="cm"/>
      <inkml:brushProperty name="color" value="#0070C0"/>
    </inkml:brush>
  </inkml:definitions>
  <inkml:trace contextRef="#ctx0" brushRef="#br0">1341 3634 0,'0'17'16,"0"1"-16,17 0 0,1-18 16,-1 0-1,1-18-15,0 18 16,-18-18 0,-18 18 15,0 18-16,-17 0-15,0-18 0,-36 17 16,36 1 0,-35-18-16,52 17 15,-35 1-15,35 0 16,-17-1-16,17 1 16,1 17-16,17 18 0,-18 35 15,18-52-15,0 34 16,0-52-16,-17-18 15,-1 0 17,0 0-32,1 0 15,-1 0-15,-17 0 0,17 35 16,0 0-16,-17 54 16,35-36-1,-35 70-15,17-52 16,1-1-16,17 1 0,-18-1 15,0 124-15,18-106 16,0 142 0,18-107-16,-18 1 0,18-1 15,-1 71-15,-17-106 16,18 54-16,-18-72 16,17 71-16,1-70 15,0 35-15,-1-18 16,19 141-16,-19-105 15,36 140-15,-35-140 16,0-19-16,17 142 16,-18-123-16,19-18 0,-19 105 15,1-105-15,0-18 16,-1-17-16,1-1 0,0-17 16,-1 53-1,1-35-15,-18-36 16,0-17-16,17-18 15,1-18 1,17 0 0,-35 1-16,18 17 0,0-18 15,-1 18 1,1 0-16,0-17 16,-18-1-1,17 18 1,-17-18-16</inkml:trace>
  <inkml:trace contextRef="#ctx0" brushRef="#br0" timeOffset="3075.9193">20990 4674 0,'0'-17'31,"18"17"-31,0 0 16,-1-18-16,1 18 16,17 0-1,18 0 1,-18 0-16,1 0 0,-1-18 15,0 18-15,71 0 16,-53 0-16,70 0 16,-70 0-16,18 0 0,52 0 15,-52 0 1,-1 0-16,1 0 0,0 0 16,70 0-1,-53 0-15,-18 0 0,19 0 0,-1 0 16,0 0-16,106 0 15,-106 0-15,71 0 16,-88 0-16,-19 18 16,1-18-16,18 0 0,70 18 15,-53-18-15,0 0 16</inkml:trace>
  <inkml:trace contextRef="#ctx0" brushRef="#br0" timeOffset="3203.8685">24430 4604 0,'0'0'0,"194"0"0,-106-18 15,88 18-15,-87 0 16,34 0-16,-88 0 16,1 18-16,17-18 15,-36 0-15</inkml:trace>
  <inkml:trace contextRef="#ctx0" brushRef="#br0" timeOffset="4359.9452">23636 4674 0,'18'0'0,"-1"0"0,36-17 16,-17 17 0,-1 0-16,18 0 0,70 0 15,-70 0-15,88 0 16,-53 0-16,-17 0 16,88 0-1,-89-18-15</inkml:trace>
  <inkml:trace contextRef="#ctx0" brushRef="#br0" timeOffset="6962.5515">26247 4586 0,'0'-18'32,"17"18"-1,36 0-16,-17 0-15,69 0 16,-34 0-16,-1 0 16,142-17-16,-106 17 15,159-18 1,-107 18-16,142-17 16,18 17-16,-142-18 15,0 18-15,195 0 16,-195-18-16,177 18 15,-177 0-15,-17 0 0,18 0 16,158 36 0,-177-19-16,-16-17 0,-19 18 15,-17-18-15,35 17 16,-88-17-16,0-17 0</inkml:trace>
  <inkml:trace contextRef="#ctx0" brushRef="#br0" timeOffset="49844.4375">9966 12524 0,'-18'0'0,"1"0"16,17 17 15,0 1-31,0 0 16,17 34-16,-17-16 15,0-1-15,18 0 0,17 36 16,1-54-1,34 19-15,-52-36 16,52 0-16,-34-18 16,-1-17-16,0 17 0,0-52 15,-17 34-15,-18-34 16,0 35-16,-18-18 16,1 35-1,-1-17-15,18 70 31,0 53-15,18-35-16,-1 0 16,19 88-16,-19-88 15,19 18-15,-19-18 0,1-1 16,0 1-16,-1 0 16,-17 0-16,0 0 0,-17 18 15,17-36-15,-53 0 16,35-17-16,-70-1 15,52 1-15,-69-18 16,69 0-16,-34-18 16,35 18-16,17-17 15,0-1-15,1 1 0,-1-19 16,18 19 0,18-1-16</inkml:trace>
  <inkml:trace contextRef="#ctx0" brushRef="#br0" timeOffset="50289.0315">10724 12471 0,'18'0'16,"17"-18"-1,-17 18 1,17 0-16,-17 0 0,35 0 15,-36 0-15,1 0 16</inkml:trace>
  <inkml:trace contextRef="#ctx0" brushRef="#br0" timeOffset="50418.0076">10813 12647 0,'0'0'0,"35"18"16,0-36-16,0 18 15,36-18 1,-53 18-16,17 0 16</inkml:trace>
  <inkml:trace contextRef="#ctx0" brushRef="#br0" timeOffset="52258.4073">11677 9754 0,'18'0'47,"-1"0"-32,1 0-15,35-17 16,-36-1 0,19 0-16,-19 18 15,-17-17-15,-17 34 16</inkml:trace>
  <inkml:trace contextRef="#ctx0" brushRef="#br0" timeOffset="53091.2489">11695 9772 0,'0'35'0,"0"-17"16,0 0-16,0 34 15,17 19 1,1-36-16,0 18 0,17 35 16,-35-35-16,35 53 15,-17-53-15,-1 53 16,-17-53-16,18 53 15,-18-36-15,0 36 16,0-53-16,0 0 16,0 0-16,0 0 15,0 35-15,0-35 16,0 0-16,-18 0 16,18 0-16,0-1 0,0 1 0,-17 53 15,-1-53 1,18 18-16,-18-18 0,18 70 15,0-70-15,0 18 16,-17-19-16,17 19 0,0 0 16,-18 70-16,18-71 15,0 18-15,0-17 0,0 88 16,0-71 0,0 71-16,0-71 15,0 88-15,0-105 16,-17 17-16,17 0 0,0 89 15,0-89-15,-18 106 16,18-106 0,-18 88-16,18-87 15,0 16-15,0 72 16,-17-89-16,17 18 16,-18 158-16,18-87 15,-18 17 1,18-106-16,-17 106 15,17-106-15,0 0 16,0 106-16,0-105 16,0 69-16,0-87 15,0 70 1,0-70-16,0 70 16,0-88-16,17 70 15,-17-70-15,36 18 16,-19-54-16,19 19 15,-1-19-15,0 1 16,0-18-16,1 0 16,-19 0-16,1 17 15,17-17-15,-17 0 16,-1 18-16</inkml:trace>
  <inkml:trace contextRef="#ctx0" brushRef="#br0" timeOffset="54637.7047">12365 10072 0,'0'35'0,"18"106"16,-1-70-16,-17 105 16,18-105-16,-18-1 15,17 36-15,1-71 16,-18 1-16,18-1 15,-18-17-15,-18-36 16,0-35 0,18 18-16,-35-53 15,18 35-15,-19-88 16,1 52-16,0-105 16,17 106-16,36-35 15,-1 87-15,54 1 16,-36 17-16,53 18 15,-52 18 1,52 35-16,-71-18 16,19 18-16,-36-18 0,17 1 15,-34 17 1,-1-18-16,-17-17 0,17 17 16,-17-18-16,0 1 0,17-18 15,-35 18-15,35-18 16,1-18-16,17 0 15</inkml:trace>
  <inkml:trace contextRef="#ctx0" brushRef="#br0" timeOffset="55106.4236">12947 10354 0,'0'-18'16,"0"1"-16,0-1 16,-18 0-1,1 18 1,-1 18-16,-17 17 15,17 1-15,18-19 16,0 19-16,18 17 16,-1-36-16,36 18 15,18-35 1,-36-17-16,0 17 0,1-18 16,-19 18-16,1-17 15</inkml:trace>
  <inkml:trace contextRef="#ctx0" brushRef="#br0" timeOffset="56639.8268">13264 9684 0,'18'0'31,"0"-18"-31,17 18 16,-17-18-16,-1 18 0,19 0 16,-1-17-16,-18 17 15,19-18 1,-19 18-16,1 0 15,-18 18 1,0-1-16,0 1 16,0 0-16,0 17 15,0-17 1,0 17-16,0-17 0,0 17 16,0 0-16,0 36 15,0-36-15,0 53 16,0-35-16,0 35 15,0-35-15,0 71 16,-18-54-16,1 54 16,17-71-16,-18 105 15,0-87-15,-17 105 16,35-87-16,-35 105 16,35-89-1,-18 89-15,1-88 16,-1 106-16,0-106 15,1 123-15,17-105 16,-18 105-16,18-106 16,0 107-1,0-107-15,0 124 16,0-124-16,0 107 16,0-107-16,0-17 15,0 18-15,0-19 0,18 125 16,-18-107-16,35 124 15,-35-141-15,35 123 16,-17-123-16,0 0 16,-1 0-16,1 0 0,-1 105 15,1-87-15,0 87 16,-18-122-16,17 105 16,-17-106-16,18 71 15,-18-89 1,18 71-16,-18-88 15,0 0-15,17 0 0,-17-18 16,0 18-16,0-35 16,-17-36 15,-36-17-15,35 17-16,-70-17 15,35 17-15,-70 1 16,70 17-16,-36-18 15</inkml:trace>
  <inkml:trace contextRef="#ctx0" brushRef="#br0" timeOffset="57692.1756">14376 10125 0,'0'17'16,"0"19"-16,17-1 15,1 0-15,0 0 16,-18-17-16,17 0 0,-17-1 16,18-17-1</inkml:trace>
  <inkml:trace contextRef="#ctx0" brushRef="#br0" timeOffset="57831.1889">14376 9860 0,'0'0'15,"17"18"1</inkml:trace>
  <inkml:trace contextRef="#ctx0" brushRef="#br0" timeOffset="58085.7968">14605 10037 0,'0'0'15,"-18"17"-15,18 1 16,0-1-16,0 1 16,36 17-16,-19-17 15,19-18-15,16 35 16,-34-35-16,17 18 15,-17 0-15,-36-1 16,-35 1 0,36-18-16,-18 17 15,-18-17-15,53 18 16</inkml:trace>
  <inkml:trace contextRef="#ctx0" brushRef="#br0" timeOffset="58698.4114">15275 10125 0,'18'0'16,"0"0"-16,34-18 15,-16 18-15,52-18 16,-53 1-16,18-1 16,-18 18-16,-17 0 15</inkml:trace>
  <inkml:trace contextRef="#ctx0" brushRef="#br0" timeOffset="58915.0702">15452 9790 0,'0'105'16,"17"-52"-16,-17 18 15,18-18-15,-18 17 0,18 36 16,-1-71-16,19 36 15,-36-53-15,17-1 16,1-17-16</inkml:trace>
  <inkml:trace contextRef="#ctx0" brushRef="#br0" timeOffset="59771.9582">15610 9772 0,'36'123'0,"-1"-70"15,-17 18-15,17 35 16,-17-53-16,-1 17 16,-17-35-16,0-17 0,0 0 15,0-36 16,0-35-31,0 36 16,0-19-16,18 19 0,-1 17 16,1 0-16,0 0 15,-1 17 1,1 1-16,0 0 16,-1-1-16,1-17 15,0 18 1,-1-18-16,18-18 15,-17 18-15,0-17 16,-1-1-16,-17 0 16,0 1-16,0-1 0,-17 0 15,-1 18-15,-17 0 16,35 18-16,-18 17 16,18-17-16,18 17 15,-1-17 1,19-1-16,17 19 15,-36-36-15,19 0 0,-19 0 16,19 0 0,-36-18-16,0 0 15,0 1 1,0-1 0,0 1-16,0-1 15,17 18-15,1-18 16,-1 1-16,1 17 15,0 0 1,-1 0-16,1 0 16,0 0 15,-1 0-15,1 0-1,-18-18-15,18 18 16,-1 0-16,1 0 15,-36 18 1,1-1 0,34-17 15,1 18-31,-1-18 16,19 18-16,-19-18 0,19 0 15,-1 0-15,-17 0 0,-1 0 16,18 0-1</inkml:trace>
  <inkml:trace contextRef="#ctx0" brushRef="#br0" timeOffset="60727.4276">17410 10054 0,'0'0'15,"-36"0"-15,19 18 0,-19-1 16,19 19-16,-1-19 0,18 36 16,18-35-1,17 17-15,-17-35 16,17 0-16,18 0 16,-35 0-16,-1-17 15,1-1-15,-1 0 0,-17 1 0,0-1 16,-17-17-1,-1 17-15,18 36 16,0-1 0,0 1-16,18 0 15,17-1-15,-17 1 16,-1-18-16,-17 18 16,18-18-1,-18-18-15,0 0 16,-18 1-16,18-1 15,18 18 1,0 0-16,-1 0 16,1 0-16,0 0 15,-1 18 1,1-18-16,-1 17 16,1-17 15,-18-17-16,18-1-15,-18 0 16,17 18 0,1 18-16,-18 0 15,35 35-15,-17-1 16,17 37 0,-17-19-16,-1-17 0,-17-18 15,18 54-15,-36-36 16,1-18-16,-1-18 15,-52 1 1,34-18-16,1 0 0,-18-18 0,18 18 16,-36-52-1,54 16-15,-19 19 0,19-19 16,-1 19-16,1-1 0,-1 0 16</inkml:trace>
  <inkml:trace contextRef="#ctx0" brushRef="#br0" timeOffset="61384.2078">14887 11007 0,'0'0'15,"-35"17"-15,0 1 0,17 17 16,18 1-1,18 16 1,-1-34-16,1 0 0,53 17 16,-36-35-16,0 0 15,0-18-15,1 18 0,-1-35 16,-17 17-16,-36-17 16,0 0-16,1 17 15,-1 1-15,-17 17 0,17-18 16,-17 0-1</inkml:trace>
  <inkml:trace contextRef="#ctx0" brushRef="#br0" timeOffset="61745.942">15205 10672 0,'0'35'16,"0"-70"-16,0 105 0,17-35 15,1 54-15,0-54 16,-1 53 0,1-53-16,-18 1 0,18-19 15,-18 1-15,-18-18 16,18-18 0,0 1-16,18-1 15,17 18-15,18 0 16,-36 18-16,36 17 15,-17 0-15,-36 0 16,0-17 0,-18-18-16,0 18 0,-35-1 15,18-17-15,-35-17 16,34 17-16,19-18 16,-19-17-1,36 0-15,36-18 16</inkml:trace>
  <inkml:trace contextRef="#ctx0" brushRef="#br0" timeOffset="61896.1569">15505 11165 0,'0'0'15,"17"71"-15,-17-18 0,18 0 16,0-18-16,-18-17 16,0 17-16,0-53 31,-18-17-16,18 0-15</inkml:trace>
  <inkml:trace contextRef="#ctx0" brushRef="#br0" timeOffset="61987.549">15469 10954 0,'36'17'15,"-72"-34"-15</inkml:trace>
  <inkml:trace contextRef="#ctx0" brushRef="#br0" timeOffset="62369.2866">15716 11130 0,'36'-17'0,"-19"-19"16,36-17-1,-35 36 1,-54 52 0,19-17-1,-1 17-15,1 0 16,17 0-16,0-17 16,0 17-1,17-17-15,36-18 16,-18 0-16,36-35 15,-36 35-15,-17-18 0,-1-17 32,-17 17-32,-17 18 15,-1 0-15,1 18 16,17-1 0,17 1-1,1-18-15,17 0 0</inkml:trace>
  <inkml:trace contextRef="#ctx0" brushRef="#br0" timeOffset="62490.2415">16087 11095 0,'0'0'0,"0"-18"0,0 1 16,17-1-16,1 0 16,0 18-1,17-17-15,-17 17 16</inkml:trace>
  <inkml:trace contextRef="#ctx0" brushRef="#br0" timeOffset="62657.6139">16210 10936 0,'18'53'15,"-36"-106"-15,36 141 0,-1-35 16,-17-35-16,18 0 0,0-1 15,-1 1 1</inkml:trace>
  <inkml:trace contextRef="#ctx0" brushRef="#br0" timeOffset="62885.748">16439 10654 0,'53'18'16,"-106"-36"-16,124 36 16,-53-1-16,17-17 0,-17 18 15,-1-1-15,-17 19 16,0-19-16,-17 19 16,17-19-16,-18 36 15,18-35-15,18 17 16,-1-17-16</inkml:trace>
  <inkml:trace contextRef="#ctx0" brushRef="#br0" timeOffset="62969.637">16669 11077 0,'0'18'0</inkml:trace>
  <inkml:trace contextRef="#ctx0" brushRef="#br0" timeOffset="64492.4948">15981 11077 0,'0'18'78,"-18"17"-78,18-17 16,0 17-16,18 0 15,17 1 1,-17-36-16,-1 17 0,19-17 16,-19 0-16,1 0 15,0 0-15</inkml:trace>
  <inkml:trace contextRef="#ctx0" brushRef="#br0" timeOffset="65950.0287">7479 3792 0,'0'-17'16,"0"-1"-16,35-17 16,-17 17-16,-1 18 15,72-35-15,-54 35 16,71 0-1,-53 0-15,17 0 0,18 35 16,-52-17-16,17 35 16,-36-18-16,-17 53 15,0-35-15,-17 18 16,-19-1-16,1 107 16,17-89-16,1 0 15,-18 106-15,35-88 16,-18 70-16,0-88 15,18 89-15,0-107 16,18 54 0,-18-71-16,35 0 15,-17-18-15,17 0 0,18-17 16,-18-18-16,1 0 0,-19 0 16,18-18-1,-17 18-15,-18 18 0,-18 0 16,1-1-16,17 18 15,-35 36-15,35-18 16,-18 70-16,18-70 16,18 0-16,-18 18 0,0-1 15,35 71-15,-35-52 16,35 105 0,-35-88-16,0-1 0,0 36 15,18-88-15,-18-35 16,-18 0-16,0-18 15,-34 0-15,16 0 16,-52-18 0,53 18-16,-71 18 15,53-1-15,0 1 0,0 17 16</inkml:trace>
  <inkml:trace contextRef="#ctx0" brushRef="#br0" timeOffset="70482.4459">8167 7955 0,'17'0'0,"-34"0"0,70 0 0,0-17 16,-18 17-16,88-36 15,-70 36-15,18-17 0,-18-1 16,70 0-16,-70 18 16,-18 0-16,1 0 15,-1-17-15,-53 17 32,-35 17-17,18-17-15</inkml:trace>
  <inkml:trace contextRef="#ctx0" brushRef="#br0" timeOffset="70765.3464">8378 7585 0,'0'17'16,"-35"19"-16,18-19 15,-36 36-15,17-18 16,1 1-16,0-19 16,-18 54-16,35-53 15,1 17-15,-1-17 0,18-1 16,18 36-16,-1-18 16,124 36-1,-88-53-15,53 17 16,-53-18-1,-18 19-15</inkml:trace>
  <inkml:trace contextRef="#ctx0" brushRef="#br0" timeOffset="93922.4157">12171 11095 0,'0'0'0,"0"-18"16,0 36 0,17 17-1,1 0-15,-18 1 16,18 17-16,-1 52 16,-17-69-16,18 17 15,-18-18-15,0 0 0,0-17 16,0-1-16,0-34 31,0-18-31,18 17 16,35-35-1,-36 53-15,1 0 0,35 0 16,-36 18-16,1-18 16,-18 35-16,18-35 0,-36 35 15,18-17-15,-35-1 16,17-17-16,-17 0 15,17 0-15,-17 0 16</inkml:trace>
  <inkml:trace contextRef="#ctx0" brushRef="#br0" timeOffset="94168.4997">12577 11395 0,'17'17'32,"1"-17"-32,17 36 15,-17-19-15,35 19 16,-36-19-16,1-17 0,0 18 15,-1-1 1,1 1-16</inkml:trace>
  <inkml:trace contextRef="#ctx0" brushRef="#br0" timeOffset="94323.5753">12771 11448 0,'0'0'15,"-36"17"-15,19 19 0,-1-19 16,0 1-16,-17 17 16,35-17-16,-18-1 15,18 1-15,-17 0 0,17-1 16</inkml:trace>
  <inkml:trace contextRef="#ctx0" brushRef="#br0" timeOffset="95107.0644">12188 11924 0,'-17'0'15,"17"18"-15,0 34 16,17 1-16,1 53 15,0-53 1,-1 35-16,1-52 16,0-1-16,-18-17 15,0-1-15,17 1 0,-17-36 16,-17-17 0,17 17-16,0-17 0,17-18 15,1 35 1,0 18-16,-1 0 0,1 0 15,17 0-15,0 53 16,-35-35-16,18 35 16,-18-35-16,-18 34 15,1-52-15,-18 18 16,35 0-16,-18-18 16,18-18-16</inkml:trace>
  <inkml:trace contextRef="#ctx0" brushRef="#br0" timeOffset="95491.5886">12577 12277 0,'0'17'16,"17"1"-1,-17 17-15,35 1 16,1-1-1,-19-18-15,19-17 16,-19-17 0,-17-1-16,0 1 15,0-19 1,18 36 0,-18 18-1,0 0-15,18-1 0,-18 18 16,0 1-16,17-1 0,-17 18 15,18-18-15,-18-17 16,-18-1-16,1 36 16,-1-53-16,-17 18 0,17-18 15,0 0-15,-17 0 0,0 0 16,-18 0-16,18 0 16,-18 0-1,35 18-15,0-18 16</inkml:trace>
  <inkml:trace contextRef="#ctx0" brushRef="#br0" timeOffset="98405.7502">12118 12894 0,'18'0'0,"-1"35"16,1 54-1,-1-37-15,1 1 0,-18 18 16,18 52-16,-18-70 16,0-17-16,0-1 0,0-18 15,17-17 1,-17-52-1,18 16-15,0-17 16,17 36-16,0-19 16,-17 36-16,35 36 15,-53-19-15,17 54 16,-17-53-16,-17 34 16,-1-16-1,-35-19-15,36-17 16,-19 18-16,19-18 15,-1-18-15,18 1 16</inkml:trace>
  <inkml:trace contextRef="#ctx0" brushRef="#br0" timeOffset="98727.0563">12541 13264 0,'0'0'0,"0"18"0,0 17 16,18 1-16,0 52 16,-18-35-16,0 35 15,0-35-15,0-35 0,-18 17 16,18-18 0,0-34-1,0-18-15,18 17 16,-1-35-16,1 53 15,17-18-15,-17 18 16,17 53 0,-35-35-16,18 52 15,-18-34-15,17-1 16,-17-17-16,0-1 16,0 1-16</inkml:trace>
  <inkml:trace contextRef="#ctx0" brushRef="#br0" timeOffset="100191.215">12171 13847 0,'-18'17'15,"18"18"-15,0 1 16,18 87-16,-1-70 16,-17 18-16,18 70 15,-18-88-15,0 17 16,18-52-16,-18 0 15,0-36 1,35-35 0,-35 18-16,18-1 0,35-16 15,-18 34 1,-17 0-16,34 36 16,-16-18-16,-19 53 15,-17-18-15,0 0 0,-17 1 16,-19-1-1,1 0-15,0-35 16,0 18-16,17-18 16,-17-18-16,35 1 15,0-1-15</inkml:trace>
  <inkml:trace contextRef="#ctx0" brushRef="#br0" timeOffset="100563.0345">12612 14305 0,'0'0'15,"-18"35"-15,18 1 0,0-1 16,18 18 0,-1-35-16,19 17 15,-19-35-15,19 0 16,-19 0-16,-17-18 15,18 1-15,-18-1 0,-18 0 16,18 1-16,0 34 31,36 36-15,-36-35-16,52 35 16,-34-36-1,17-17-15,-17 0 16,0 0-16,-1-35 15,-17 17-15,-17-34 16,-1 16-16,18 1 0,-18 17 16,1 18-16,17-17 0</inkml:trace>
  <inkml:trace contextRef="#ctx0" brushRef="#br0" timeOffset="226774.6175">12488 14975 0,'0'-17'15,"-17"17"1,-1 0-16,-17-18 16,17 18-16,1 0 0,-1 0 15,-35 0 1,0 18-16,18-18 15,-1 17-15,-16 19 16,34 17-16,0-36 16,18 1-16,18 52 15,0-17 1,17-35-16,-18 0 0,19-1 16,52 1-16,-53-18 15,53 0-15,-70 0 16,35-18-16,-35 18 15</inkml:trace>
  <inkml:trace contextRef="#ctx0" brushRef="#br0" timeOffset="227131.8425">12735 15169 0,'0'-17'0,"0"34"31,0 1-15,18 0-16,-18 35 16,0-36-16,0 19 0,0-19 15,18 18-15,-18-17 16,0 0-1</inkml:trace>
  <inkml:trace contextRef="#ctx0" brushRef="#br0" timeOffset="227891.8589">12383 15752 0,'0'-18'15,"0"0"-15,0 1 16,-18-1 0,0 18-1,1 0 1,-19 0-16,-17 18 15,18-1-15,17 36 16,1-35-16,17 17 0,0-17 16,0 17-16,17 36 15,1-54-15,35 18 16,-18-17-16,18 17 16,-35-35-16,35 0 15,-36 0 1,19 0-16</inkml:trace>
  <inkml:trace contextRef="#ctx0" brushRef="#br0" timeOffset="228254.3243">12665 15875 0,'17'0'16,"1"0"-16,0 0 0,-1 18 16,1-1-16,-18 19 15,0-19-15,0 1 16,-18-1-1,1 19-15,17-19 16,-18 1-16,18 0 16,0-1-1,18-17 1,-1 0-16,1 18 16,0-18-1,-1 0-15,1 0 16</inkml:trace>
  <inkml:trace contextRef="#ctx0" brushRef="#br0" timeOffset="228926.534">12471 16387 0,'0'0'16,"-18"-18"-16,0 18 0,-17 0 16,18 0-16,-1 18 0,-17-1 15,17 18-15,0-17 0,18 70 16,0-52-16,0 16 16,18-16-16,17-1 15,-17-17 1,35-18-16,-36 0 15,36 0-15,-35 0 16,0 0-16,-1 0 16</inkml:trace>
  <inkml:trace contextRef="#ctx0" brushRef="#br0" timeOffset="229581.8852">12735 16616 0,'-17'0'16,"-1"0"-16,36-18 31,-1 18-15,1 0 0,0 0-1,-1 0-15,1 0 16,-18 18-16,17-1 15,-17 1-15,0 17 16,0-17-16,0 0 16,0-1-1,0 1-15,0 0 16,0-1-16,0 1 16,18 0-16,-18-1 15,-18 1 16,1-1-15,-1-17-16,-17 18 16,17-18-16,-17 18 15,17-18-15,18 17 16</inkml:trace>
  <inkml:trace contextRef="#ctx0" brushRef="#br0" timeOffset="230422.763">12665 16616 0,'0'0'0,"-18"0"15,18-18-15,-18 18 16,36 0 31,0 0-31,-1 0-16,1 0 0,17 18 15,36-1 1,-54 1-1,1-18-15,-18 18 16,0-1-16,-18 19 16,-17-19-1,0-17 1,35 18-16,-35-18 16,17 0-1,36 0 16,-1 0-15,1 0-16,17 18 16,-17-1-16,-1-17 0,1 18 15,-18 0-15,0-1 16,0 1-16,-18 17 16,-17-35-1,0 18-15,17-18 16,1 0-16,-1 0 15,0 0-15,1 0 16,-1 0 0,0 0-16</inkml:trace>
  <inkml:trace contextRef="#ctx0" brushRef="#br0" timeOffset="235977.9843">3122 4851 0,'35'0'16,"1"0"-16,-1-18 15,71 0 1,-36 18-16,19-17 0,-1-1 16,18 18-16,17 0 0,0-17 15,19 17-15,16 0 0,195-18 16,-176 18-16,211-35 16,-177 17-1,195 0-15,-230 1 16,1 17-16,105 0 15,-159 0-15,54 17 16,-124-17-16,0 0 16,0 18-16,-18-18 15,-18 0-15,-17 18 0,18-18 16</inkml:trace>
  <inkml:trace contextRef="#ctx0" brushRef="#br0" timeOffset="236472.6367">2928 6033 0,'0'0'15,"53"-18"-15,0 18 16,0-18-16,70 18 16,-35 0-16,107-17 15,-90-1-15,1 18 0,53-18 16,-106 18-16,35-17 16</inkml:trace>
  <inkml:trace contextRef="#ctx0" brushRef="#br0" timeOffset="237201.2874">3087 7250 0,'17'0'0,"1"0"16,35-18 0,-18 18-16,71 0 15,-18 0-15,1 0 0,122 0 16,71-18 0,-105 18-16,-1-17 0,248-1 15,16 0 1,-210 1-16,-19 17 0,213 0 15,-230 0 1,-18 0-16,-17 0 0,0-18 16,-36 18-16,71-18 15,-141 18-15,0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0-22T20:51:12.511"/>
    </inkml:context>
    <inkml:brush xml:id="br0">
      <inkml:brushProperty name="width" value="0.10583" units="cm"/>
      <inkml:brushProperty name="height" value="0.10583" units="cm"/>
      <inkml:brushProperty name="color" value="#0070C0"/>
    </inkml:brush>
    <inkml:brush xml:id="br1">
      <inkml:brushProperty name="width" value="0.10583" units="cm"/>
      <inkml:brushProperty name="height" value="0.10583" units="cm"/>
      <inkml:brushProperty name="color" value="#FF0000"/>
    </inkml:brush>
    <inkml:brush xml:id="br2">
      <inkml:brushProperty name="width" value="0.10583" units="cm"/>
      <inkml:brushProperty name="height" value="0.10583" units="cm"/>
      <inkml:brushProperty name="color" value="#7030A0"/>
    </inkml:brush>
    <inkml:brush xml:id="br3">
      <inkml:brushProperty name="width" value="0.10583" units="cm"/>
      <inkml:brushProperty name="height" value="0.10583" units="cm"/>
      <inkml:brushProperty name="color" value="#00B050"/>
    </inkml:brush>
  </inkml:definitions>
  <inkml:trace contextRef="#ctx0" brushRef="#br0">16969 7655 0,'-18'0'0,"36"18"16,17 17-1,18 0-15,35 36 16,-35-53-1,35 52-15,-35-34 0,35 16 16,-35-34 0,18 17-16,-36-17 15,0 0-15,-17-18 16,-18-36 0,-18 19-16,1-1 15</inkml:trace>
  <inkml:trace contextRef="#ctx0" brushRef="#br0" timeOffset="206.3831">17515 7655 0,'0'0'0,"-17"36"0,-36 16 15,0 37 1,0-36-16,0 52 15,35-69-15,1-1 16,-1 18-16,18-18 16,18-35-1</inkml:trace>
  <inkml:trace contextRef="#ctx0" brushRef="#br0" timeOffset="582.9544">18027 7708 0,'18'0'16,"-1"18"-1,1-18-15,0 0 0,34 0 16,-16 0-16,17 0 16,-36 0-16,1 0 15</inkml:trace>
  <inkml:trace contextRef="#ctx0" brushRef="#br0" timeOffset="708.1005">18133 7920 0,'0'0'16,"70"0"-16,-34-18 0,34 1 16,-17-1-16</inkml:trace>
  <inkml:trace contextRef="#ctx0" brushRef="#br0" timeOffset="3130.3452">20267 10336 0,'18'0'78,"17"0"-78,-17 0 15,35 0 1,17-17-16,-52 17 0,-1 0 16,1 0-1</inkml:trace>
  <inkml:trace contextRef="#ctx0" brushRef="#br0" timeOffset="4059.6901">20179 10460 0,'0'18'16,"0"-1"-1,18 1-15,-1 17 16,-17-17-16,18 35 16,-1-36-1,-17 36-15,18-18 16,-18 18-16,0-17 15,0-1-15,18 0 0,-18 36 16,0-36-16,17 0 16,-17 18-16,0-17 15,0 69-15,18-52 16,-18 0-16,0 0 0,0 71 16,0 17-1,0-88-15,0 35 0,-18 53 16,18-53-16,-17 71 15,17-71 1,0 88-16,-18-87 16,18-1-16,0 18 0,-18-18 15,18 106-15,0-88 16,-17 88 0,17-88-16,-18 88 15,18-89-15,-17 107 16,17-106-16,-18 88 15,18-88-15,0 0 16,0-1-16,0 1 0,0 0 16,0-18-16,0 106 15,0-88-15,0 71 16,0-72-16,0 72 16,0-89-16,0 71 15,0-89-15,18 71 16,-18-88-16,0 18 15,0-18-15,0 0 0,0 53 16,-18-54-16,18 54 16,-18-53-16,1 35 15,17-35-15,0 36 16,0-54-16,-18 35 16,36-52-1,-18 17-15,17 1 16,-17-19-16,18 1 0,-18-1 15,18 1-15,-1 0 16,-17-1-16,18 1 16,-18 0-1,17-1-15,1 1 16,0-18 0,-1 0-16,19 0 15,-19 0 1,19-18-16,-19 18 15,1 0-15,-1 0 0,1 0 16,0-35-16</inkml:trace>
  <inkml:trace contextRef="#ctx0" brushRef="#br0" timeOffset="5544.184">21590 10336 0,'0'0'0,"-18"0"15,1 0-15,-1 0 32,36 0-1,-1 0-31,1 0 16,53-17-16,-36 17 15,35-18 1,-17 18-16,-17 0 0,-19 0 15,36 0-15,-53 18 16,18-18-16,-18 17 16,17 1-1,-17 0-15,0 35 16,0-36-16,0 19 16,0 34-16,0-35 15,18 1-15,0 34 16,-18-35-16,0 54 15,0-54-15,0 18 0,0 0 16,0 0 0,0 0-16,0 17 0,0 54 15,0-54-15,17 71 16,-17-70-16,0-1 0,0 89 16,18 0-1,-18-71-15,0 88 16,0-87-16,0 105 15,0-106-15,0 0 16,0 106-16,0-88 16,0 88-16,0-88 15,0 88 1,0-88-16,0 70 16,0-88-16,0 89 15,0-72-15,0-16 0,0 105 16,0-106-1,0 0-15,18 106 16,-18-106-16,17 71 16,-17-71-16,0 0 15,0 1-15,0-19 0,0 18 16,-17 1-16,17 69 16,-18-69-16,18 69 15,0-87-15,-18 88 16,1-89-16,17 1 0,-18 70 15,18-71-15,-18 54 16,18-71-16,-17 53 16,17-53-16,-18 35 15,18-53 1,0 36-16,0-54 16,18 36-16,-18-35 15,0 17 1,0-17-16,17-1 0,-17 1 15,0 0 17,-17-1-17,-1 1-15,1-18 16,-1 0 0,0 0-16,-17 0 15,17-18-15,-35 1 16,18 17-16,-18 0 15,0 0-15</inkml:trace>
  <inkml:trace contextRef="#ctx0" brushRef="#br0" timeOffset="7963.0484">21043 10530 0,'0'-17'16,"0"-1"-16,0 1 15,-17 34 32,17 18-31,0-17-16,0 0 0,0 35 16,0-18-1,-18 35-15,18-34 16,0-1-16,0 36 15,0-36-15,0 18 16,0-36-16,18 1 0,-18 0 16</inkml:trace>
  <inkml:trace contextRef="#ctx0" brushRef="#br0" timeOffset="14112.4695">20743 11254 0,'0'0'16,"18"35"-1,-18 0 1,18 0-16,-1 18 0,19 53 15,-19-53-15,18 53 16,-17-71-16,-18 1 16,0-19-16,18 18 15,-18-52-15,0-18 16,0-1-16,0 19 16,17-1-16,1-17 15,0 35-15,-1 0 16,1 17-16,0 1 0,-1 0 15,-17-1-15,18 36 16,-18-35-16,-18 17 16,1-35-16,17 18 15,-18-18-15,0 0 0,18-18 32,0 0-32</inkml:trace>
  <inkml:trace contextRef="#ctx0" brushRef="#br0" timeOffset="14252.8095">21167 11695 0,'17'35'15,"-34"-70"-15,52 88 0,-17-36 0,35 36 16,-18-35-16,-18-1 16,19 1-16,34-18 15</inkml:trace>
  <inkml:trace contextRef="#ctx0" brushRef="#br0" timeOffset="14391.2639">21378 11730 0,'0'0'16,"-35"18"-16,17 17 0,1-18 16,-1 19-16,1-19 0,-1 54 15,0-36-15,1 0 16</inkml:trace>
  <inkml:trace contextRef="#ctx0" brushRef="#br0" timeOffset="14837.145">20743 12206 0,'0'0'0,"-17"35"0,17 18 16,0-17-16,17 17 0,1 35 15,-18-71-15,35 36 16,-17-35 0,0-18-1,-18-18-15,17-17 16,1 17-16,-1 18 0,1 0 16,17 0-16,-17 0 15,17 36 1,-35-19-16,0 36 15,0-35-15,-35-1 16,17-17-16,-17 18 16,17-18-16,18-18 15,0 1-15</inkml:trace>
  <inkml:trace contextRef="#ctx0" brushRef="#br0" timeOffset="15136.6911">21131 12506 0,'-17'35'16,"17"-17"0,17-18-1,1 0-15,0 0 16,17 0-16,0-18 16,-35 1-16,18 17 0,0-18 15,-1 36 1,-17 35-1,0-18-15,18 35 16,-1-52-16,-17 17 16,18-17-16,-18 17 0,0-17 15,0-1 1,-18-17-16,1 0 0,-18 0 16,-18-17-16,17 17 15,1-18-15,0 18 0</inkml:trace>
  <inkml:trace contextRef="#ctx0" brushRef="#br0" timeOffset="15688.4503">20708 13159 0,'0'0'16,"0"123"-16,0-52 0,35 52 16,-17-70-1,0 0-15,-18-18 0,17 1 16,1-19-16,0-17 15,-18-17-15,0-1 16,0-35-16,0 18 16,0-1-1,17 19-15,1 17 0,-1 0 16,1 0-16,17 35 16,-17-17-16,0 35 15,-18-36-15,0 36 16,0-35-16,0-1 15,0 1 1,0 0-16,0-1 16</inkml:trace>
  <inkml:trace contextRef="#ctx0" brushRef="#br0" timeOffset="16042.8757">21202 13547 0,'0'0'16,"0"53"-16,0-36 0,0 19 15,0-19-15,0 1 16,0-36-1,18 1 1,-18-1 0,17 18-16,-17-18 15,18 18-15,0-17 0,-1 17 16,1 17-16,-18 1 16,17 17-16,-17-17 15,0 17 1,18-35-16,-18 18 15</inkml:trace>
  <inkml:trace contextRef="#ctx0" brushRef="#br0" timeOffset="16466.6771">20814 13688 0,'18'0'47,"17"0"-32,-18 17 1,36-17-16,-35 0 16,17 0-16,-35-17 15</inkml:trace>
  <inkml:trace contextRef="#ctx0" brushRef="#br0" timeOffset="17021.8726">21202 13458 0,'0'-17'15,"0"34"-15,0-52 16,18 18-16,-18-1 16,0 36-1,0-1 1,-18 18-16,18 18 16,0-35-16,0 17 15,-18-17-15,18 17 16,0-17-16</inkml:trace>
  <inkml:trace contextRef="#ctx0" brushRef="#br0" timeOffset="17989.6861">20620 14076 0,'0'17'16,"0"72"-1,18-36-15,-18 70 16,0-70-16,17 35 16,-17-53-1,0 1-15,0-19 16,0-34 0,18-19-16,-18 19 0,17-18 15,19-18 1,-19 35-16,1-17 15,17 35-15,-17 17 16,-18 1-16,18 17 0,-1 18 16,-17-35-16,18 35 15,-18-36 1,0 1-16,17 17 16</inkml:trace>
  <inkml:trace contextRef="#ctx0" brushRef="#br0" timeOffset="18340.1084">21061 14411 0,'-18'18'16,"36"-1"-16,-18 19 16,17-36-16,1 17 15,0 1-15,-18-1 16,35 1-16,-17-18 15,-1 0-15,1 0 16,0-18-16,-18 1 16,17 17-16,-17-18 15,0 36 1,0-1 0,18 1-16,-18 0 0,18-1 0,17 1 15,-18-18-15,19-18 16,-19 18-16,19-53 15,-19 18 1,-17 18-16,-17-36 16,17 35-16,-18 0 15,0 18-15</inkml:trace>
  <inkml:trace contextRef="#ctx0" brushRef="#br0" timeOffset="18940.8354">20867 14552 0,'17'-18'0</inkml:trace>
  <inkml:trace contextRef="#ctx0" brushRef="#br0" timeOffset="19118.2427">20867 14552 0,'53'-18'0,"-53"36"15,-18 0-15,18-1 16,-18 19-1,1-19-15,-1 1 16,1-18-16,-36 0 16,35 0-16,-17 0 15,-1-18-15,19 1 16,-1 17-16,18-18 16,-17 18-16</inkml:trace>
  <inkml:trace contextRef="#ctx0" brushRef="#br1" timeOffset="26383.5328">20232 7796 0,'0'-17'16,"0"-1"-1,-18 18-15,18-18 16,-17 18-16,17-17 31,0 34 0,17-17-15,-17 18-16,0 0 16,0-1-16,0 19 15,0-19-15,18 36 16,-18-35-16,0 17 0,0 0 16,0 36-16,0-36 15,0 18-15,0 53 16,0-53-16,0 0 15,0 70-15,-18-70 16,18 71-16,0-71 16,0 0-16,18 52 15,-18-52-15,0 18 16,0 88 0,-18-54-16,1-16 15,17-36-15,0 35 16,-18-53-16,18 0 15,0 1-15,18-1 16,-18-18-16,17 1 0,1 17 16,-1-17-16,1 0 15,0-18 1,-1 0 0,1-18-1,0 18 1,-18-18-1,17 18-15,19 0 16,-19-17 0,1 17-16,-1 0 15,1 0-15,17-18 16,-17 18-16,35 0 16,-35 0-16,17 0 15,-17 0-15,34 0 16,-34 0-16,53 0 15,-36 0-15,35 0 16,-34-18-16,52 18 16,-35 0-16,35 0 15,-35 0-15,70-17 16,-52 17-16,70-18 16,-70 1-16,-1 17 15,1 0-15,-18 0 0,70 0 16,-17 0-1,-71 0-15,71 17 16,-71-17-16,1 0 16,-1 0-16,35 0 15,-52 0-15,17 0 16,-17 0-16,0 0 16,-1 0-16,1 0 15,0 0 16,-1 0-15,1 0 15,0 0 16,-18-17-16,0-1-15,0 0 0,0 1-16,0-19 15,0 19-15,0-54 16,0 36 0,0 0-16,0-1 0,0-17 15,-18 1-15,18-72 16,0 71-16,-18-88 15,18 70-15,0-87 16,0 70-16,-17 35 16,17-71-16,-18 1 15,18 52 1,0 36-16,-18-18 16,18 18-16,0-36 15,0 36-15,0-18 16,0 18-1,0-1-15,-17 19 16,17-1-16,0 0 47,-18 18-31,18-17-16,-18-1 15,18 0 16,0 1 1,0-1-17,0 1 1,0-1 15,-17 18-15,17-18-1,-18 18 32,0 0-15,18-17-17,-17 17 1,-1 0-16,1 0 15,-19 0 1,19-18-16,-19 18 16,19 0-16,-19 0 15,1 0-15,-18 18 16,18-18-16,-53 17 16,35-17-16,0 0 0,0 0 15,-88 0-15,70 18 16,-87 17-1,69-17-15,19-1 0,-89 1 16,71 0-16,-88-1 16,87-17-16,1 0 15,-71-17-15,89 17 16,-71-18 0,105 18-16,-34 0 15,35 0-15</inkml:trace>
  <inkml:trace contextRef="#ctx0" brushRef="#br0" timeOffset="35740.7406">5009 5327 0,'0'0'0,"0"-18"0,0 1 16,18 17-16,0 17 46,35 1-46,-18-18 16,18 0-16,0 0 16,70 0-16,-52 0 15,52 0-15,-70 0 16,0 18-16,-35-1 16,-18 1-16</inkml:trace>
  <inkml:trace contextRef="#ctx0" brushRef="#br0" timeOffset="36264.3157">5327 5080 0,'0'-18'16,"0"1"0,18 17-16,-18-18 0,0 0 0,0 1 15,-18 17 1,-17 35 0,-1 0-16,-34 18 15,35-17-15,-1-19 16,-17 18-16,18-17 0,0 17 15,-53 1-15,52-1 16,19-35-16,-1 18 16,18-1-16,18 19 15,-1-19-15,54 18 16,-18-17-16,70 17 16,-52-35-16,-18 0 0,35 18 15,-70 0-15</inkml:trace>
  <inkml:trace contextRef="#ctx0" brushRef="#br0" timeOffset="38990.1126">20990 14993 0,'0'-18'16,"0"1"-1,0-1 1,-17 18-1,-1 0-15,0 0 16,1 0-16,-1 0 0,0 18 16,-17 35-1,18-36-15,17 19 0,17 52 16,36-18 0,-35-34-16,35-1 0,88 18 15,-53-53 1,-35 0-1,-18-18-15,18-17 16,-53-71 0,-35 71-16,0 0 15,-1-1-15,-52 1 0,35 35 16,-35 0 0,53 0-16</inkml:trace>
  <inkml:trace contextRef="#ctx0" brushRef="#br0" timeOffset="41023.6205">21043 15769 0,'0'-17'16,"0"34"46,0 36-46,0-35-16,0 35 15,0-18-15,0 18 0,0-18 16,0 0-16,0 1 0,0-1 16,0 0-16,18 1 15,-1-36-15,-17 17 16,18-17-16</inkml:trace>
  <inkml:trace contextRef="#ctx0" brushRef="#br0" timeOffset="43520.937">21114 16651 0,'0'-18'16,"0"1"-1,0-1 16,-18 18-31,0 0 16,-17 0 0,0 0-16,17 0 0,-17 18 15,-18 17 1,35 0-16,-17 18 16,18-17-16,34 34 15,1-35-15,-1 1 16,19-19-16,17 1 0,-18 0 0,71 17 15,-36-35 1,-17 0-16,-17-18 0,16 1 16,-16-1-16,17-17 15,-36-1-15,-34-34 16,-1 35-16,-53-36 16,36 53-16,0 1 0,-53-19 15,35 36 1,17 18-16</inkml:trace>
  <inkml:trace contextRef="#ctx0" brushRef="#br0" timeOffset="64052.4508">27111 10495 0,'18'0'16,"-1"0"-16,1 0 16,0 0-16,17-17 15,0 17-15,0-18 0,1 0 16,17 1-16,-36 17 15,1 0-15,-18 17 16</inkml:trace>
  <inkml:trace contextRef="#ctx0" brushRef="#br0" timeOffset="65227.9192">27076 10460 0,'0'0'0,"-18"0"15,18 18-15,0-1 16,0 1 0,0-1-16,18 19 15,-18-1-15,0-17 16,0 52-1,0-35-15,0 36 16,0-18-16,0 35 16,0-53-16,0 71 15,0-53-15,0 53 16,0-53-16,0 0 16,0 0-16,0 17 0,0-17 15,-18 18-15,18 70 16,0-71-16,0 1 15,0 0-15,0-1 0,0 1 0,0 17 16,0-18-16,0 19 16,18 69-16,-18-87 15,0 105-15,0-88 16,17 71-16,-17-71 16,18 89-1,-18-89-15,18 88 16,-18-105-16,17 105 15,-17-87-15,18 69 16,0-87-16,-1 105 16,1-105-16,-1 105 15,1-88-15,-18 1 16,18-19-16,-1 18 0,1 71 16,0-88-16,17 70 15,-17-71-15,-18 1 16,17 70-16,-17-70 15,0-1-15,18 71 16,-18-70-16,0 52 16,17-52-16,-17 35 15,0-53-15,18 35 16,-18-35-16,0 0 16,-18 52-16,18-52 15,0 35 1,0-35-16,0-17 0,0 70 15,0-54-15,0-16 16,0 17-16,18-18 0,-18 53 16,0-53-16,18 54 15,-18-72 1,0 18-16,0 1 16,0-19-16,17 1 0,-17 0 15,0-1-15,0 1 16,0 0-16,0-1 15,0 1-15,0 0 32,18-18-17,-18 17 17,0 1-1,0-1-16,0 1 17,18-18-17,-18-18-15,0 36 63,17-18-48,1 0-15,-18-18 0,18 18 16,-1 0-16,1-17 16,0 17-16,-1 0 15,1 0 1</inkml:trace>
  <inkml:trace contextRef="#ctx0" brushRef="#br0" timeOffset="66944.6639">28610 10460 0,'-17'0'0,"34"0"47,1 0-32,0 0 1,34 0-16,-34 0 15,0 0-15,52 0 16,-52 0-16,35 0 16,-35 0-16,-1 0 15,1 0-15,-1 0 16,-17 18 0,0-1-1,0 1-15,0-1 16,0 19-1,0-19-15,0 19 16,0-1-16,0-17 0,18 34 16,-18-16-16,0 34 15,0-17-15,0 35 16,0-52 0,0 70-16,0-54 15,18 54-15,-18-53 16,0 71-16,17-54 15,-17 1-15,0-1 16,0 1-16,0-1 0,0 72 16,0-54-16,0-18 15,0 1-15,0 88 16,0-71-16,0 88 16,0-88-16,0-17 0,0 17 15,-17 71-15,17-71 16,0 0-16,0 71 15,0-71-15,0 89 16,0-107-16,17 124 16,-17-106-16,0 89 15,0-71 1,0-18-16,0 106 16,0-106-16,36 88 15,-36-87-15,17-1 0,1 88 16,0-88-16,-1 1 15,1 105 1,-18-106-16,17 88 16,-17-88-16,18 1 0,-18 87 15,0-105-15,18-1 16,-18 1-16,17-1 0,-17 1 16,36 70-16,-36-71 15,17 1-15,1-18 0,-18 17 16,18 1-16,-1 35 15,1-53-15,-1 53 16,-17-71-16,18 18 16,-18-18-16,18 0 0,-1 18 15,-17-35 1,18 17-16,-18 0 16,0-17-16,-18 17 15,18-17 1,0 0 15,-17-18 0,17-18-31,-18 18 16,0 0 0,-17 0-1,0 0-15,-18 0 16,18 0-1,-1 0-15,-52 35 16,53-17-16,-53 0 16</inkml:trace>
  <inkml:trace contextRef="#ctx0" brushRef="#br0" timeOffset="68001.0119">27905 10601 0,'-18'0'15,"0"0"-15,1-18 16,-1 18-16,-17 18 15,17-18-15,18 35 16,-35 18 0,17 0-16,1 35 15,17-35-15,0 0 0,17 0 16,36 18 0,18-36-16,-36-17 15,18-18-15,70-36 16,-70 19-16,0-19 0,0-17 15,0-17-15,-35-1 16,-53 1 0,-1 34-16,-52-16 15,35 16-15,0 19 16,0-1-16,0 18 0,18 0 16,-18 0-16,-35 35 15</inkml:trace>
  <inkml:trace contextRef="#ctx0" brushRef="#br0" timeOffset="72829.0764">27764 11483 0,'17'0'0,"36"0"15,-35 0-15,70 0 16,-53 0 0,1 0-16,-1 0 0,0 0 15,-17 0-15,-36 35 16,0-17-16,-34 35 16,16-36-16,1 36 15,17-35-15,18 17 16,0-17-16,18 17 15,0-17-15,-1-18 16,-17 17-16,18 1 16,0-18-16,-18 18 15</inkml:trace>
  <inkml:trace contextRef="#ctx0" brushRef="#br0" timeOffset="72961.2916">28046 11977 0</inkml:trace>
  <inkml:trace contextRef="#ctx0" brushRef="#br0" timeOffset="73624.5288">27887 12241 0,'0'0'0,"18"0"31,17 0-15,0 0-16,18 18 16,-35 0-16,35-1 15,-36 1-15,-17 0 16,-35 17-1,0 0-15,0-17 16,17-1-16,0 36 16,18-35-16,18 17 15,-18-17-15,35 0 16,-17-18 0,-1 17-16,1-17 0</inkml:trace>
  <inkml:trace contextRef="#ctx0" brushRef="#br0" timeOffset="73745.9654">28046 12823 0,'17'18'0,"-34"-36"0,52 36 16</inkml:trace>
  <inkml:trace contextRef="#ctx0" brushRef="#br0" timeOffset="74314.4247">27887 13070 0,'0'0'15,"18"0"-15,17 0 0,18 0 16,-18 0 0,0 0-16,54 18 15,-72-18-15,1 18 16,0 17-16,-18-17 0,-18 17 0,0 0 16,-35 36-16,36-54 15,-36 36 1,35-35-16,18 0 0,18-1 15,-1-17 1,19 0-16,-19 0 16</inkml:trace>
  <inkml:trace contextRef="#ctx0" brushRef="#br0" timeOffset="74454.2481">28063 13635 0,'0'18'15,"0"-36"-15,18 36 0,0-18 16,-1 0-16,1 0 16,0 0-16</inkml:trace>
  <inkml:trace contextRef="#ctx0" brushRef="#br0" timeOffset="74940.7841">27887 13829 0,'18'0'16,"-1"0"-16,1 0 0,35 18 15,-18-1-15,18 1 16,-35-1-16,-1 19 16,-17-19-16,18 19 15,-36-19-15,18 1 16,-53 35 0,18-18-16,35-17 15,0-1-15,18 1 16,-1 0-1,1-1-15,0-17 16,-1 18 0</inkml:trace>
  <inkml:trace contextRef="#ctx0" brushRef="#br0" timeOffset="75065.6455">28134 14464 0,'0'0'16,"18"18"-16</inkml:trace>
  <inkml:trace contextRef="#ctx0" brushRef="#br0" timeOffset="75675.4944">27975 14905 0,'0'-18'16,"18"18"-1,17-17-15,0 17 16,54 0-16,-54 0 16,0 0-16,18 35 15,-53 0-15,0 0 0,-17 54 16,-1-54 0,-35 35-16,53-52 15,-18 0-15,18-1 16,0 1-16,18 0 15,0-18-15,-1 0 16</inkml:trace>
  <inkml:trace contextRef="#ctx0" brushRef="#br0" timeOffset="75793.7727">28240 15399 0,'0'17'15,"0"-34"-15,18 34 0,-1-17 16,1 0-1,-1 0-15</inkml:trace>
  <inkml:trace contextRef="#ctx0" brushRef="#br0" timeOffset="76299.5202">28046 15575 0,'0'0'0,"17"0"16,1 18-16,0-18 0,35 17 15,35 19-15,-53-36 16,53 53-1,-70-36-15,0 19 0,-18 16 16,-18-34-16,-17 35 16,17-35-16,-17 17 15,0 0-15,17-35 16,0 35 0,36 1-16,0-19 15,17 1-15,0 0 16,18-1-16,-35 1 15,17-18-15,-35 18 16</inkml:trace>
  <inkml:trace contextRef="#ctx0" brushRef="#br0" timeOffset="76416.1263">28328 16334 0,'18'17'15,"-36"-34"-15,53 34 0,-17-17 16,0-17-1</inkml:trace>
  <inkml:trace contextRef="#ctx0" brushRef="#br0" timeOffset="76916.9481">28152 16739 0,'0'-17'16,"17"17"0,54-18-1,-18 18-15,53 0 16,-36 0-1,-35 18-15,-35-1 0,0 1 0,-17 17 16,-1 1 0,-35 34-16,18-35 15,-18 18-15,35-35 16,18 17-16,0-17 16,53-1-1,-35-17-15,17 18 16,-17-18-16,0 18 15,-18-1-15</inkml:trace>
  <inkml:trace contextRef="#ctx0" brushRef="#br0" timeOffset="77017.0647">28363 17357 0,'18'53'16,"-36"-106"-16,54 106 0,-19-53 0,36 0 15,-35-36 1</inkml:trace>
  <inkml:trace contextRef="#ctx0" brushRef="#br0" timeOffset="78028.4299">29580 11695 0,'0'-18'16,"-17"18"-16,17-18 47,35 18-32,-17 0-15,52 0 16,1-17-16,-18 17 0,17 0 16,89-36-16,-88 36 15,-1-17-15,-17 17 16,0 0-16,-35 0 16,-18-18-16,-36 18 15,19 0-15,-54 0 16,36 0-16</inkml:trace>
  <inkml:trace contextRef="#ctx0" brushRef="#br0" timeOffset="78273.0352">29863 11430 0,'-53'18'0,"106"-36"0,-142 71 16,37-35-16,-72 70 16,71-35-1,53 17 1,18-34-16,35 16 16,0-34-16,0 17 0,-1-17 15,72 0-15,-71-1 16,0-34-16</inkml:trace>
  <inkml:trace contextRef="#ctx0" brushRef="#br0" timeOffset="78528.2793">30603 11289 0,'0'0'0,"18"0"16,-18 35-16,18 0 15,-18-17-15,17 0 0,1-1 16,0 1-16,-1 0 0</inkml:trace>
  <inkml:trace contextRef="#ctx0" brushRef="#br0" timeOffset="78661.3733">30780 11324 0,'0'0'16,"0"18"-16,18-18 0,-1 35 15,-17-17 1,35 35-16,-17-18 15,-18-17-15</inkml:trace>
  <inkml:trace contextRef="#ctx0" brushRef="#br0" timeOffset="79279.401">31274 11659 0,'-53'0'15,"106"0"-15,-124 18 0,36 35 16,17-35-16,1 52 16,17-35-16,17 1 15,-17-1-15,36-17 0,16-18 16,-16 0-16,52-18 15,-53-17-15,18-36 16,-35 36-16,-1-53 16,-17 35-16,0-36 15,-17 37-15,-1 16 16,1 1-16,-1 17 16,0 1-16,1 17 0,-1 17 15,0 36-15,18-17 16,0 16-16,0 1 0,18-17 15,0 17-15,-1-18 16,36 53-16,-18-70 16,1 17-16,17-17 15,-36-18-15,19 0 16,-19-18-16,1-17 16,-18 17-16,0 36 31,0 17-16,17-17-15,19 17 16,-19-35-16,36 18 16,-35-18-16,17-18 15,-17 0 1,-18-17-16,-18 17 16,-17-35-16,17 36 15,1-1-15,-1 18 0,0 0 16</inkml:trace>
  <inkml:trace contextRef="#ctx0" brushRef="#br0" timeOffset="79553.2004">31909 11924 0,'-18'0'0,"18"-18"16,18 18-16,-1 0 15,1-17-15,17-1 16,-17 0-16,17 1 16,-17 17-16,0 0 15,-1 0 1,1 17 0,-18 1-16,0 0 15,17-1-15,-17 19 16,18-36-16,-36 35 15,36-35 1</inkml:trace>
  <inkml:trace contextRef="#ctx0" brushRef="#br0" timeOffset="79731.2659">32262 11501 0,'0'0'16,"0"17"-16,0 1 15,17-1 1,1 1-16</inkml:trace>
  <inkml:trace contextRef="#ctx0" brushRef="#br0" timeOffset="79912.8078">32403 11695 0,'35'17'0,"-70"-34"0,105 34 16,1-17 0,-18-17-16,-18 17 0,18-18 15,-18 18-15,0-18 0,1-17 16,-36 17-16,0-17 15</inkml:trace>
  <inkml:trace contextRef="#ctx0" brushRef="#br0" timeOffset="80074.8781">32597 11448 0,'0'0'15,"0"70"-15,17-35 0,-17 18 16,0 0-16,18-17 15,-18 17-15,18-1 0,-1 54 16,1-70-16,-18 16 16,0-16-16,0-1 0</inkml:trace>
  <inkml:trace contextRef="#ctx0" brushRef="#br0" timeOffset="80608.7144">31133 12718 0,'0'0'15,"-18"0"-15,0 53 16,1-18-1,-1 18-15,0-18 0,18 71 16,18-36 0,17-34-16,1-1 0,34 0 15,-35-35 1,18 0-16,18-35 16</inkml:trace>
  <inkml:trace contextRef="#ctx0" brushRef="#br0" timeOffset="81170.7184">31397 12982 0,'-17'18'15,"-1"0"1,18-1-16,18-17 0,-18 18 16,35 17-16,-17-35 15,34 18 1,-34-18-16,0 0 0,17-18 15,-17 0-15,-18 1 16,0-1 0,-18 18-1,18 35 1,0 1 0,18-19-16,-1 1 0,19 0 15,-19-18 1,-17-18-1,18 0-15,-18 1 0,-18-19 16,18 19-16,0-1 0,0 1 16,0-1-16,18 0 15,-1 18-15,1 0 0,0 0 16,17 18-16,0-18 0,-17 18 16,17-1-16,0 1 15,-17-18-15,35 17 16,-18 1-16,-17-18 15,0 0-15,-18-18 16,-18 1-16,0-1 16,1 18-16,-19-17 15,36-1-15,-17 36 16,17-1 0,35 18-16,-17-17 15,17 0-15,0-1 0,-17 1 16,52-18-1,-34 0-15,-1 0 0,-17 0 16</inkml:trace>
  <inkml:trace contextRef="#ctx0" brushRef="#br0" timeOffset="81354.1522">32420 12577 0,'0'52'0,"0"-104"0,0 140 16,18-53-1,-18-17-15,18-1 0,-1 1 16,1-18-16</inkml:trace>
  <inkml:trace contextRef="#ctx0" brushRef="#br0" timeOffset="81460.0027">32579 12665 0,'0'0'0,"18"53"16,-18-36-16,0 19 0,-18-19 15,18 18-15</inkml:trace>
  <inkml:trace contextRef="#ctx0" brushRef="#br0" timeOffset="82009.1413">31556 13053 0,'-18'0'16,"18"-18"62,-35 1-63,17 17-15,1-18 0,-18 18 16,-1 0-16,19 0 16,-1 0-1,18 18-15</inkml:trace>
  <inkml:trace contextRef="#ctx0" brushRef="#br0" timeOffset="106964.0027">16792 17374 0,'0'-17'15,"0"-1"1,-17 18-16,-1 0 31,0 0-15,1 35-16,-1-17 15,0 17-15,1 18 0,-1 0 16,0 18-16,18-1 0,-17 89 16,17-71-16,17 53 15,1-70 1,17 35-16,-17-53 15,35-1-15,-35-16 16,17-1 0,-17-35-16,-1 18 15</inkml:trace>
  <inkml:trace contextRef="#ctx0" brushRef="#br0" timeOffset="107592.2876">17163 17851 0,'0'0'0,"17"17"32,1 1-17,-18-1-15,53 36 16,-36-35-16,54 35 16,-36-35-16,36 35 15,-18-18-15,17 0 16,-34 0-16,-1 1 15,-17-36 1,-1 35-16,-34-35 31</inkml:trace>
  <inkml:trace contextRef="#ctx0" brushRef="#br0" timeOffset="107820.3546">17639 17798 0,'-18'0'16,"1"17"-16,17 1 0,-36 52 15,1-17-15,17 0 16,-34 36-1,34-37-15,0-16 0,1 17 16,17-36-16,0 1 16</inkml:trace>
  <inkml:trace contextRef="#ctx0" brushRef="#br0" timeOffset="109799.9324">18203 18203 0,'0'-17'0,"0"34"16,-17-17-1,17 18-15,-18 17 16,0 1-16,18-19 16,-17 1-16,-1-1 0,18 1 0,-17 0 15,-1-1 1,0-17-16,18 18 0,-17-18 15</inkml:trace>
  <inkml:trace contextRef="#ctx0" brushRef="#br0" timeOffset="110718.1986">18591 17974 0,'0'-18'15,"-17"18"1,-1 0 0,0 53-1,18-35-15,0 53 16,0-36-16,0 18 0,36 17 15,-1-52-15,36 17 16,-18-35-16,17 0 16,-35-17-16,18-36 15,-35 17 1,0-34-16,-18 35 16,0-36-16,0 53 15,0 1-15,0 34 16,0 36-1,0-17 1,17-1-16,-17 0 0,18 18 0,-1-18 16,1 18-1,-18-18-15,18 18 0,-1 36 16,-17-54-16,0 18 16,-17-18-16,-19-17 15,19-1-15,-54-17 16,36 0-16,-36 0 15,19-17-15,16 17 16,-34-18-16,52 0 16,-17 1-16,17-1 15,0 0 1</inkml:trace>
  <inkml:trace contextRef="#ctx0" brushRef="#br0" timeOffset="111268.0604">19121 17392 0,'-18'0'15,"18"-18"1,18 36 0,-1 0-1,1-1-15,17 1 0,-17 0 16,17 17-16,0 0 0,18 71 15,-17-53-15,-1 88 16,-18-71-16,-17 19 16,0-19-16,0 71 15,-17-88-15,-18 53 16,17-71-16,0 1 16,-17 34-16,0-52 15,-18 17-15,17-17 16</inkml:trace>
  <inkml:trace contextRef="#ctx0" brushRef="#br0" timeOffset="114599.0527">21396 17657 0,'0'17'15,"-18"-17"1,18 18-16,-17 52 16,-1-17-16,18-17 15,0 16-15,-18 1 0,36 36 16,-18-36-16,18-1 16,35 19-1,-18-36-15,35 1 16,-34-19-16,52 1 15,-70-18-15,17 0 0,-18 0 16,-17-18 15,-17 1-15</inkml:trace>
  <inkml:trace contextRef="#ctx0" brushRef="#br0" timeOffset="114999.7171">21131 17886 0,'0'-18'16,"18"18"-1,0-35 1,-1 35-16,19-35 16,-19 17-16,1 0 0,35-17 15,-36 17-15,36-34 16,-35 34-16,17 0 15,-17 18 1,0 18 0,-18 17-16,35 18 15,-18-35-15,1-1 16,35 1-16,-18 0 16,18-1-1</inkml:trace>
  <inkml:trace contextRef="#ctx0" brushRef="#br0" timeOffset="116111.7704">28469 18080 0,'0'-18'15,"0"1"32,0 34-31,0 19-1,0-1-15,0 0 0,-17 53 16,17-52 0,17 16-16,1 19 15,17-18-15,53 17 16,-35-52-16,53 17 15,-53-17-15,35 0 16,-35-18-16,0 0 16,-35-18-1,-36 0-15,0 1 16,-17-19-16,0 19 0,0-1 16</inkml:trace>
  <inkml:trace contextRef="#ctx0" brushRef="#br0" timeOffset="116489.9726">28258 18221 0,'0'0'16,"0"18"-16,17-18 16,18 0-16,1-18 15,-19 18-15,1-35 16,17-1-16,-17 1 16,-18 0-16,18 17 0,-18-17 15,17 0-15,-17-18 16,0 17-16,18 36 15,-18-17-15,17 34 16,1-17-16,35 71 16,-18-36-16,1 1 0,-1 17 15,18 35 1,-36-53-16,36 18 16,-35-35-16</inkml:trace>
  <inkml:trace contextRef="#ctx0" brushRef="#br0" timeOffset="123352.388">9225 9349 0,'0'17'78,"0"1"-78,18 0 16,-18 17-1,0 0-15,0 18 16,0-18-16,0 1 0,0-1 15,0 35 1,17-34-16,-17-1 0,18 53 16,-18-53-16,18 54 15,-18-36-15,17 35 16,-17-35-16,18 0 16,-18 52-16,0-52 15,0 53 1,18-53-16,-18 0 15,0 18-15,0-19 0,-18 54 16,18-35-16,0 52 16,0-52-16,-18 70 15,18-70-15,-17-1 16,17 71-16,-18-70 16,18 17-16,0-17 15,0-1-15,0 18 0,0-17 0,0 17 16,0 71-1,0-89-15,0 19 0,0-1 16,0 88-16,0-88 16,0 0-16,0 18 0,0-17 15,0 16-15,0 89 16,0-88-16,0-18 16,0 18-16,0 0 0,-18-18 15,18 124-15,0-106 16,0 0-16,18-1 0,-18 1 15,0 106-15,0-89 16,18 107 0,-18-124-16,0-1 0,0 125 15,0-107-15,0 124 16,0-123-16,0 123 16,-18-124-16,0 142 15,1-142-15,-1 106 16,18-105-1,0 87-15,0-105 16,0 88-16,18-105 16,-18 69-16,17-87 15,-17-18-15,18-18 0,-18 0 16,0 1-16</inkml:trace>
  <inkml:trace contextRef="#ctx0" brushRef="#br0" timeOffset="281545.1742">547 10089 0,'17'0'15,"1"18"-15,0-18 16,17 0-16,0 0 0,36-18 16,-18 1-1,-18-18-15,18-1 0,-18-17 16,1 18-16,34-71 16,-35 36-16,-17-36 15,-18 53-15,0 0 16,0 18-16,-18-1 0,-17 1 15,17 35-15,-34 53 16,34-18-16,0 71 16,18-53-16,0 106 15,0-71-15,-17 88 16,17-87-16,0-19 16,-18 1-16,18-18 0,-18 0 15,-17 17 1,17-35-16,1-17 0,-1-18 15,0 0-15,1-18 0,-1 1 16,-17-36-16,35 35 16,0-35-1,18 36-15,34 17 16,-34 0 0,17 17-16,1 1 0,34 17 15,-34-17-15,-1 17 16,-18-17-16,19 17 15,-36-17 1</inkml:trace>
  <inkml:trace contextRef="#ctx0" brushRef="#br0" timeOffset="282146.9078">1323 9507 0,'0'-17'16,"0"34"-16,-18-34 15,18 52-15,-17-17 16,17 35-16,-18 70 16,18-52-16,0 17 0,0 88 15,0-105-15,18 70 16,-1-88-16,19 17 16,-19-52-1,36 17-15,-35-17 16,-1-18-16</inkml:trace>
  <inkml:trace contextRef="#ctx0" brushRef="#br0" timeOffset="282652.2744">1588 10142 0,'-18'0'16,"18"18"-16,0 17 15,18 1-15,-18-19 0,17 54 16,1-54-1,-1 1-15,19 17 0,-1-35 16,0-17 0,-17-1-16,0-17 15,-1-1-15,-17-16 16,0 16-16,0 1 16,18 17-16,-18 36 15,17 53 1,1-19-16,17 72 15,-17-53-15,17 52 16,-35-88-16,18 89 16,-36-89-1,1-17-15,-36 17 16,35-35-16,-17 0 0,0 0 16,-18-53-1,35 18-15,-17-1 0,17 1 16,-17-18-16,17 18 0</inkml:trace>
  <inkml:trace contextRef="#ctx0" brushRef="#br0" timeOffset="283048.6974">1570 9860 0,'-18'-17'15,"18"-1"1,0-17-16,18 17 15,-18-17-15,18-1 0,17-52 16,-18 53 0,19-36-16,-36 54 15,17 17 1,1 53 0,-18-18-16,35 35 15,-17-34-15,17 34 16,-17-34-16,17 34 15,-35-52-15,18-1 16</inkml:trace>
  <inkml:trace contextRef="#ctx0" brushRef="#br0" timeOffset="283300.329">2170 10248 0,'-18'53'15,"36"-106"-15,-36 141 0,0-52 0,18-19 0,0 36 16,0-35-1,-17 0-15,-1 17 16</inkml:trace>
  <inkml:trace contextRef="#ctx0" brushRef="#br0" timeOffset="283809.7542">2399 10054 0,'0'35'0,"0"-17"15,0 17-15,18 18 16,-1-35-16,18 17 16,-17-35-16,17 0 0,-17 0 15,17-17 1,-17-19-16,0 19 0,-1-1 16,1-17-16,-18 17 15,0 0-15,0 36 31,17 70-15,-17-35-16,18 0 0,0 71 16,-1-71-16,1 52 15,-18-52-15,0-17 16,-35 34-16,17-52 16,-35-1-1,18-17-15,-36 0 16,36-17-16,0-1 15,0 0-15,-1-17 0,-34-18 16,52 18-16,18 17 0</inkml:trace>
  <inkml:trace contextRef="#ctx0" brushRef="#br0" timeOffset="284132.5562">2699 9437 0,'53'88'0,"-106"-176"0,123 229 16,-34-88-16,34 70 16,-17-52-16,-35-1 0,17 1 15,0 70 1,-35-70-16,0-18 0,0-1 16,0 1-16,-17 0 0,-1-17 15,-17-1-15</inkml:trace>
  <inkml:trace contextRef="#ctx0" brushRef="#br0" timeOffset="291934.9765">3316 9878 0,'35'0'16,"-17"17"0,35-34-16,-35 17 15,52-18 1,-35 1-16,18-1 15,-35 18-15,17 0 16,-17 0-16</inkml:trace>
  <inkml:trace contextRef="#ctx0" brushRef="#br0" timeOffset="292073.3753">3475 10072 0,'0'0'15,"35"0"-15,0-18 0,18 18 16,-35-17-16,0 17 16,-1 35-1</inkml:trace>
  <inkml:trace contextRef="#ctx0" brushRef="#br0" timeOffset="295121.7422">1023 11642 0,'0'-18'0,"0"0"16,0 1-16,0-1 15,0-17 1,0 17-16,-18 1 0,18-1 16,-17 0-16,-1 18 15,-17-17-15,17 17 0,-17 0 16,0 0-16,-1 0 15,19 0-15,-1 0 16,0 17-16,1 1 0,-18 17 16,35-17-16,-18 35 15,18-36-15,0 54 16,0-36-16,0-17 16,18 52-16,-18-34 15,17-1-15,-17 0 0,0 18 16,18-18-16,-1 71 15,1-70-15,-18 16 16,18 19 0,-1 0-16,-17-36 0,0-17 15,0 34 1,-17-34-16,17 0 0,-18-1 16,0 1-16,1 0 0,-1-18 15,1 17-15,-19 1 16,1-18-16,17 18 0,1-18 15,-19 0-15,19 0 16,-1 17-16,1-17 31,-1-17 16,0 17-16,36 0 1,0 0-17,-1 0-15,1 0 16,-1 0-16,36 0 16,-35 17-16,17-17 15,-17 0-15,-18 18 16,35-18-16,-35 17 15,18-17 1,-18 18-16,17 0 16,-17-1-16,0 1 15,18 0-15,-18-1 16,0 1-16,0 0 0,0-1 16,18 1-16,-18-1 15,0 1-15,0 35 0,0-35 16,0 35-1,0-18-15,0 0 16,0 0-16,0-17 0,0 35 16,0-18-16,0-17 15,0 35 1,0-36-16,0 36 16,0-17-16,0-19 0,-18 1 15,18 35-15,0-18 16,-18 0-16,18 1 0,0-19 15,-17 54 1,-1-36-16,18 36 16,-17-36-16,17 36 15,0-19-15,-18-16 0,18-1 16,0 18-16,0-18 0,0 18 16,0 35-16,0-35 15,0 53 1,-18-53-16,18 53 15,0-53-15,-17 53 16,17-54-16,0 1 16,0 0-16,0 0 0,-18 71 15,18-71-15,-18 52 16,18-34-16,0-18 16,-17 70-16,17-70 15,-18 71-15,18-71 16,-18 0-16,18 70 15,0-52-15,0-18 16,0-1-16,-17 54 16,17-53-16,0 0 0,0 0 15,0 0-15,0-18 0,0 18 16,0 0-16,0 0 0,0 18 16,0 17-1,0-35-15,0 35 16,0-53-16,17 53 15,-17-52-15,18 52 16,-18-53-16,0 36 16,0-36-16,0 0 15,0 18-15,18-18 0,-18 1 16,0 17-16,0 17 16,0-52-16,0 52 15,0-52-15,17 35 16,-17-35-16,18 34 15,-18-34 1,0 17-16,0-17 0,18 17 16,-18 1-16,0-19 15,0 1-15,0 17 16,0-17-16,0-1 0,0 1 16,0 0-1,0-1-15,17 1 16,1-18-1,-18 18-15,35-18 16,-17 17-16,17-17 16,-17 0-16,17 18 15,-35 0-15,18-18 16,-1 0-16,-17 17 16,0 1-16</inkml:trace>
  <inkml:trace contextRef="#ctx0" brushRef="#br0" timeOffset="298175.7328">1288 11659 0,'0'0'0,"-18"0"15,18-17-15,0-1 31,-18 18-15,18 18 0,0 17-16,0 0 0,0 18 15,-17 71-15,17 17 16,17-71-16,1 54 16,-18-54-1,35 19-15,-17-54 16,0-18-16,17 19 15,-18-19-15,1 1 16</inkml:trace>
  <inkml:trace contextRef="#ctx0" brushRef="#br0" timeOffset="298809.5658">1535 12065 0,'0'0'0,"0"-18"0,0 1 15,0-1-15,0 36 16,0 35-1,0 0 1,17 17-16,1-35 16,0 1-16,-1-19 0,1 1 15,35 0-15,-36-36 16,1 0-16,0 1 16,-1-1-16,-17-17 0,18-36 15,-18 54-15,-18-1 16,18 0-16,0 54 31,18 52-31,0-18 16,-1 36-1,1-53-15,-1-18 16,-17 18-16,0-17 0,-17 34 16,-1-35-16,-17-17 15,17 0-15,1-18 0,-19-18 16,19 0-16,-1 1 15,0-1 1,18 0-16,0 1 16</inkml:trace>
  <inkml:trace contextRef="#ctx0" brushRef="#br0" timeOffset="299070.4273">2011 12224 0,'0'0'15,"17"17"-15,-17 19 0,0 17 16,0-18-16,18 18 15,-18-36-15,0 19 16,0-19-16</inkml:trace>
  <inkml:trace contextRef="#ctx0" brushRef="#br0" timeOffset="299443.7799">1499 11800 0,'0'-17'16,"18"-18"0,0-1-16,17-17 15,-17 18-15,-1 0 0,-17 17 16,35-17 0,-35 17-16,0 36 15,36-1 1,-36 1-16,17 0 15,1 17-15,17 0 0,-17 1 16,17 17 0,-17-36-16</inkml:trace>
  <inkml:trace contextRef="#ctx0" brushRef="#br0" timeOffset="299664.417">2223 12047 0,'0'0'0,"17"0"15,18 0-15,-17 0 16,0 0-16,-1 18 15</inkml:trace>
  <inkml:trace contextRef="#ctx0" brushRef="#br0" timeOffset="300354.4007">2522 12012 0,'0'0'16,"0"18"0,18 35-1,-18-36-15,53 54 16,-35-54 0,34 1-16,-34-18 15,0 0-15,17 0 0,0-35 16,-35 17-16,0-35 15,0 18 1,0 17-16,0 1 16,-17-1-16,17 36 15,17 52 1,1-17-16,17 71 16,-17-71-16,35 52 15,-36-69-15,1 34 16,-18-52-16,-18 17 15,1-17-15,-54-18 16,36 0-16,-36 0 16,36-18-16,-35 1 15,52-1-15,0 0 16,1 1 0</inkml:trace>
  <inkml:trace contextRef="#ctx0" brushRef="#br0" timeOffset="301082.5492">3016 12224 0,'0'17'15,"18"1"1,-18 0-16,18 17 15,-18-17-15,0 17 16,17-17-16,-17 17 16</inkml:trace>
  <inkml:trace contextRef="#ctx0" brushRef="#br0" timeOffset="301385.2367">2928 11501 0,'18'0'16,"35"52"-16,-36-16 15,54 70 1,-18-71-16,-18 35 0,0-17 16,1 18-16,-19-1 0,1 54 15,-1-71-15,-17 0 16,0-18-16,-17 36 16,17-54-16,-18-17 0,1 0 15</inkml:trace>
  <inkml:trace contextRef="#ctx0" brushRef="#br0" timeOffset="301700.6351">3281 11465 0,'0'0'15,"53"-35"-15,-36 35 0,1-18 16,0 36-16,-1 17 16,1 1-16,-18 34 15,0-35 1,18 18-16,-18-17 16,0-19-16,0 1 15,17-18-15,1 0 16,0 0-16,-1 0 15,18 0 1,-17 0-16,17 0 16</inkml:trace>
  <inkml:trace contextRef="#ctx0" brushRef="#br0" timeOffset="302151.5334">3916 12012 0,'17'0'0,"36"0"16,-35-18-16,53 1 16,-36 17-16,18-18 15,-18 18 1,-17 0-16</inkml:trace>
  <inkml:trace contextRef="#ctx0" brushRef="#br0" timeOffset="302305.5962">4128 11783 0,'0'0'15,"17"53"-15,-17-18 0,18 53 16,-18-53-16,17 18 0,1 36 15,-18-37-15,18 1 16</inkml:trace>
  <inkml:trace contextRef="#ctx0" brushRef="#br0" timeOffset="302795.6496">4533 11377 0,'0'-18'0,"0"36"16,-17-36-16,-1 36 0,0 0 15,18 35-15,0 0 16,-17 17-16,17 18 0,0 71 16,17-88-16,19 52 15,-1-52-15,35-1 16,-34-35-16,-1-17 15,0 0-15,-17-18 0</inkml:trace>
  <inkml:trace contextRef="#ctx0" brushRef="#br0" timeOffset="303181.5764">4815 11924 0,'0'18'16,"0"-1"-16,0 18 0,36 18 16,-36-17-16,35-19 15,-17 1-15,17 17 16,-17-35-16,17-17 16,-18 17-16,1-36 0,-18 19 15,0-54-15,0 53 16,0 1-16,-18-1 15,36 53 1,0 54 0,-1-36-16,36 70 15,-35-70-15,0 53 16,-1-71-16,-34 36 16,17-36-16,-36-17 15,19-18-15,-1 17 16,-17-17-16,-1 0 0,-16-35 15,34 0-15,0-18 16,18 17-16</inkml:trace>
  <inkml:trace contextRef="#ctx0" brushRef="#br0" timeOffset="303440.9621">5186 12047 0,'17'0'16,"-34"0"-16,34-17 0,19 17 15,-1 35 1,-35 18 0,0-35-16,-18 34 15,18-34-15,0 0 16,0 17-16,18-35 15,17 0-15,-17 0 16,17-35 0,-17 17-16</inkml:trace>
  <inkml:trace contextRef="#ctx0" brushRef="#br0" timeOffset="303723.4265">4798 11712 0,'-18'-35'15,"36"70"-15,-18-105 0,17-1 16,1 1 0,0 34-16,-18 19 0,17-19 15,-17 19-15,18-1 16,0 18-16,-1 0 15,1 18 1,17 17 0,-17-17-16,17-1 0,18 19 15,-35-1-15,35-18 16</inkml:trace>
  <inkml:trace contextRef="#ctx0" brushRef="#br0" timeOffset="303896.7179">5521 11853 0,'35'18'16,"-17"-18"-16,0 0 0,34 0 15,-34 0-15,0 0 16</inkml:trace>
  <inkml:trace contextRef="#ctx0" brushRef="#br0" timeOffset="304304.4867">5856 11836 0,'0'35'16,"35"0"0,-17 1-16,17-1 15,-17-35-15,0 17 0,-1-17 16,1 0 0,0-35-16,-18 18 15,17-1-15,1-35 16,-18 35-16,0 1 15,0-1-15,0 53 16,0-17-16,17 70 16,-17-35-16,36 71 15,-36-54-15,17 36 16,-17-53-16,0 17 16,0-34-16,-17-1 15,-1-35-15,0 0 16,1-18-1,-1 1-15,1-36 16,17 18-16</inkml:trace>
  <inkml:trace contextRef="#ctx0" brushRef="#br0" timeOffset="304557.3759">6227 11977 0,'0'0'16,"35"0"-16,0 0 0,-17 0 16,-1 0-16,1 0 15,-18 17-15,0 1 0,0 0 16,0-1-16,0 1 0,-18 17 16,18-17-16,-17-18 15,17 18-15,17-18 16,1 0-16,35 0 15,-35 0 1,-1 0-16</inkml:trace>
  <inkml:trace contextRef="#ctx0" brushRef="#br0" timeOffset="304819.1172">6421 11271 0,'0'0'0,"35"53"0,0 0 16,0 0-16,1 18 0,17 70 16,-36-53-16,19 53 15,-36-70-15,0 34 16,-18-52-1,0 35-15,1-70 16,-36 35-16,17-53 16</inkml:trace>
  <inkml:trace contextRef="#ctx0" brushRef="#br0" timeOffset="305187.4493">6650 11148 0,'0'0'16,"18"0"-16,-1 0 15,1 17-15,17 1 0,36 35 16,-54-35-16,36 35 16,-53-36-16,0 1 15,0 17 1,-17-17-16,-19 17 16,36-17-16,-17-1 15,17 1-15,17-18 0,1 18 16,0-1-16,34 1 15,-16-18-15,-1 17 16,-17-17 0</inkml:trace>
  <inkml:trace contextRef="#ctx0" brushRef="#br0" timeOffset="305681.8466">1217 13670 0,'18'0'0,"-36"0"0,53 0 15,1 0-15,-1 0 16,18 0-1,-36-17-15,1 17 0,17 0 16,-17-18-16</inkml:trace>
  <inkml:trace contextRef="#ctx0" brushRef="#br0" timeOffset="305821.2166">1358 13423 0,'0'0'0,"0"71"0,0-36 15,0 18-15,18 0 0,-18 0 16,17 53-16,1-71 16,0 0-16</inkml:trace>
  <inkml:trace contextRef="#ctx0" brushRef="#br0" timeOffset="305987.2133">1746 13705 0,'0'-17'15,"18"17"1,0 0-16,17-18 16</inkml:trace>
  <inkml:trace contextRef="#ctx0" brushRef="#br0" timeOffset="306121.665">1993 13670 0,'0'0'15,"18"0"1,-1 0 0</inkml:trace>
  <inkml:trace contextRef="#ctx0" brushRef="#br0" timeOffset="306232.8399">2152 13670 0,'18'0'15,"-1"-17"-15,1 17 16,-18-18-16</inkml:trace>
  <inkml:trace contextRef="#ctx0" brushRef="#br0" timeOffset="306667.3502">2646 13653 0,'17'0'16,"19"0"-1,-19-18-15,36 18 16,-35 0-16,35 0 15,-35 0-15</inkml:trace>
  <inkml:trace contextRef="#ctx0" brushRef="#br0" timeOffset="306823.3765">2787 13423 0,'0'71'15,"0"-142"-15,0 195 0,18-89 0,-18 53 16,17-53-16,1 1 16,-18-19-16</inkml:trace>
  <inkml:trace contextRef="#ctx0" brushRef="#br0" timeOffset="307351.8814">3193 13141 0,'-18'-18'16,"0"18"-16,1 0 15,17 18-15,-18 53 16,18-19-16,0 72 15,0-36-15,18-35 16,17 71 0,-17-72-16,17-16 0,-17-19 15,17 1-15,18 0 16,-18-18-16</inkml:trace>
  <inkml:trace contextRef="#ctx0" brushRef="#br0" timeOffset="307728.0776">3422 13600 0,'0'17'15,"0"1"-15,0 0 0,18 34 16,-1-34-16,1 17 16,0-17-16,-1 0 15,36-18-15,-35 0 16,-1-36-1,-17 19-15,0-1 0,0-17 16,0 0-16,-17 17 16,17-17-16,0 52 31,17 54-31,1-18 16,17 70-16,-17-70 15,17 53 1,-17-53-16,-18 17 15,0-34-15,-18-19 16,1 1-16,-1 0 0,0-18 0,1 0 16,-19 0-16,19-18 0,-36 0 15,35-17-15,1 0 16</inkml:trace>
  <inkml:trace contextRef="#ctx0" brushRef="#br0" timeOffset="308135.127">3792 13635 0,'-17'-18'16,"-1"36"-1,36 0 1,-1 17-16,19 35 15,-1-17 1,-17-17-16,-1-1 0,-17 0 0,18 18 16,-18-35-16,0-1 15,-18 1-15,1 0 16,-1-36 0,0 18-16,18-18 0,-35-35 15,35 18-15,-18-35 16,18 34-16,18 19 15,0-19 1,-1 19-16,1 17 16,-18-18 15,0 0-15,0-17-1,0 18-15,0-1 0</inkml:trace>
  <inkml:trace contextRef="#ctx0" brushRef="#br0" timeOffset="309080.3466">3316 13247 0,'-18'-18'16,"18"1"-16,36-1 15,-19 0-15,19-35 16,-19 36-16,19-36 16,-19 35-1,-17 36 1,36 17-1,-19 0-15,18 18 16,-17-17-16,53 16 16,-36-34-16,0 0 15</inkml:trace>
  <inkml:trace contextRef="#ctx0" brushRef="#br0" timeOffset="309268.4065">4039 13476 0,'36'18'16,"-72"-36"-16,89 36 0,-17-1 16,-1-17-16,35-17 15,-34 17 1,-19 0-16</inkml:trace>
  <inkml:trace contextRef="#ctx0" brushRef="#br0" timeOffset="309886.6915">4498 13300 0,'-18'0'0,"36"0"0,-53 17 15,35 36 1,17 0-16,1 35 16,0-52-16,34 17 15,-16-53-15,17 0 16,-18 0-16,0-36 15,-35 1-15,18-18 16,-18 35-16,-18-34 16,18 34-16,-17-17 15,-1 17 1,18 36-16,0-1 16,18 1-16,-18 17 0,17 18 15,19 71-15,-19-54 16,18 54-1,-17-54-15,0 18 16,-18-52-16,0-1 0,-18 0 16,0-17-16,-34-18 15,16 0-15,-17-18 16,18 1 0,17-1-16,1 0 0,-1 1 15,0-19-15,18 19 16</inkml:trace>
  <inkml:trace contextRef="#ctx0" brushRef="#br0" timeOffset="310269.6337">4904 13511 0,'-18'-17'16,"36"34"-16,-36-52 0,18 53 15,18 17 1,-1 0-16,1 1 16,0-1-16,-1-17 0,18 52 15,-17-35-15,-18-17 16,-18 53 0,-17-36-16,18-35 15,-1 0-15,-35-35 16,53-1-1,18 19-15,17-36 16,-17 17-16,-1 19 16,18-36-16,-17 35 15,0-17-15,-1 17 16,-52 1 0,17 17-16,1 0 15,-1 0-15,1 0 0,-1 0 16</inkml:trace>
  <inkml:trace contextRef="#ctx0" brushRef="#br0" timeOffset="310520.762">4904 12965 0,'0'0'15,"53"35"-15,-1 0 0,37 71 16,-54-53-16,53 106 16,-53-71-16,-17-18 15,-18 72-15,0-72 16,-35 36-16,17-71 16,-35 36-16,36-71 15,-1 0 1,18-18-16</inkml:trace>
  <inkml:trace contextRef="#ctx0" brushRef="#br0" timeOffset="310908.8766">5274 12876 0,'18'0'32,"-1"0"-32,1 0 15,35 0 1,-35 18-16,-1 0 15,1 17 1,-1 0-16,-17 1 16,-17-1-16,17-18 15,0 1-15,17 0 16,1-18 0,0 0-16,17 0 15,-17 0-15,17 17 16,-35 1-1</inkml:trace>
  <inkml:trace contextRef="#ctx0" brushRef="#br0" timeOffset="313390.3912">10231 14023 0,'0'-18'0,"17"1"15,-17 34 1,0 1-16,0 52 15,0-17-15,0 71 16,0-54 0,0 72-16,18-72 15,-18 36-15,17-71 16,1 18 0,0-35-16,-18-1 0,17-17 15,1-17-15,-18-1 16</inkml:trace>
  <inkml:trace contextRef="#ctx0" brushRef="#br0" timeOffset="313706.5691">10019 14199 0,'0'0'15,"18"-17"1,17-54 0,-18 36-16,19-36 15,-19 36-15,-17-36 16,18 54-16,-18-1 16,18 18-16,-1 18 15,1-1-15,17 19 16,0-1-1,18 0-15,-17-17 16,34 17-16,-52-17 16,17-1-16,-17-17 0,-18 18 15</inkml:trace>
  <inkml:trace contextRef="#ctx0" brushRef="#br0" timeOffset="320842.0249">6562 13441 0,'0'17'16,"0"36"-1,0-35-15,17 17 0,1 36 16,0-53-16,-1 17 16,1-18-16,0 1 15,-1-18-15</inkml:trace>
  <inkml:trace contextRef="#ctx0" brushRef="#br0" timeOffset="320975.1095">6473 13212 0,'0'0'0,"0"17"16,18-17-16</inkml:trace>
  <inkml:trace contextRef="#ctx0" brushRef="#br0" timeOffset="321241.6515">6844 13000 0,'0'0'0,"-18"-35"0,-17-1 16,35 19-1,-18-1-15,1 18 0,-1 18 16,18 17-16,0 0 0,0 18 15,0 18-15,0-1 0,35 71 16,-17-70 0,0-18-16,35 53 15,-36-53-15,1 0 16,-18-18-16,0-18 0,-18-17 16</inkml:trace>
  <inkml:trace contextRef="#ctx0" brushRef="#br0" timeOffset="321354.5331">6773 13529 0,'0'0'16,"71"-35"-16,-36 17 15,36 18 1,-36-18-16,-17 18 16</inkml:trace>
  <inkml:trace contextRef="#ctx0" brushRef="#br0" timeOffset="322583.9273">7426 13300 0,'0'17'32,"0"1"-17,0 0-15,0 35 16,0-18-16,35 18 15,-17-18-15,17 0 16,0-35-16,-17 0 16,0 0-16,17 0 0,-17-17 15,-1-1 1,-17-17-16,0-1 16,0-16-16,0 34 15,0-17-15,0 17 16,0 0-16,0 36 15,18 53 1,0-19-16,17 54 16,-18-53-16,1 0 15,0 0-15,-1 0 0,-17-18 16,18 36-16,-36-54 16,1 19-1,-19-36-15,19 17 0,-18-17 16,17-17-16,-17 17 0,17-18 15,-35 0-15,35 1 16,1-18-16,-1 35 16,18-18-1,18 0-15</inkml:trace>
  <inkml:trace contextRef="#ctx0" brushRef="#br0" timeOffset="323004.189">7902 13511 0,'0'18'16,"0"0"-16,0 35 16,0-18-16,0 18 15,0-18-15,18 0 16,-18-17-16,18 0 16,-18-1-16</inkml:trace>
  <inkml:trace contextRef="#ctx0" brushRef="#br0" timeOffset="323699.7986">8114 13317 0,'18'0'32,"-1"0"-17,1 0-15,17 0 16,0-17-1,-17 17-15,0 0 0,-1 0 16,1 0-16,0 0 16,-18 17-16</inkml:trace>
  <inkml:trace contextRef="#ctx0" brushRef="#br0" timeOffset="323872.8045">8184 13458 0,'0'18'16,"0"-36"-16,18 54 0,0-36 0,-1 0 15,19 0-15,-1-18 16,-17 18-16,17 0 16,-18 0-16</inkml:trace>
  <inkml:trace contextRef="#ctx0" brushRef="#br0" timeOffset="324405.4604">8678 13018 0,'0'-18'16,"0"0"0,0 36 30,18 0-30,-18-1-16,0 36 16,0-18-1,0 54-15,0-37 16,18 54-16,-18-53 16,17-18-16,-17 36 15,18-36-15,-18 1 16,0-1-16,0 0 0,-18-17 15</inkml:trace>
  <inkml:trace contextRef="#ctx0" brushRef="#br0" timeOffset="335012.3945">10777 10301 0,'-17'0'16,"34"0"46,19 18-62,-1-18 16,35 17-16,-17-17 16,0 0-16,0 0 15,0-17-15,0 17 0,18 0 16,-36 0-16,18 0 16,-36 0-16,19-18 15</inkml:trace>
  <inkml:trace contextRef="#ctx0" brushRef="#br0" timeOffset="335295.2875">11201 10160 0,'0'0'15,"17"0"1,1 18-1,53-1-15,-36-17 16,53 0 0,-53 18-16,1-18 0,16 35 15,-34-17-15,0 17 16,-18-17-16,-18 17 16,-17 0-16,-18 1 15,18-19-15,-18 19 16,35-19-16,-17 18 15,17-17-15</inkml:trace>
  <inkml:trace contextRef="#ctx0" brushRef="#br0" timeOffset="346077.8791">6174 15734 0,'0'0'0,"17"35"0,-17 0 16,0 18-16,18-17 0,0 52 15,-18-53-15,0 0 0,17 18 16,-17-35 0,0-36-1</inkml:trace>
  <inkml:trace contextRef="#ctx0" brushRef="#br0" timeOffset="346211.9775">6103 15628 0,'0'18'16,"18"-1"-1,-1 1-15</inkml:trace>
  <inkml:trace contextRef="#ctx0" brushRef="#br0" timeOffset="346474.0186">6438 15399 0,'0'0'15,"-17"-71"-15,-1 54 0,-17-36 16,17 35-16,0 18 16,1 0-16,17 35 15,0 1-15,0 16 0,0 1 16,0 18-16,17 0 15,1-1-15,0 71 16,-1-70-16,1-18 0,0-18 16,17 53-16,-35-70 15,17 17 1</inkml:trace>
  <inkml:trace contextRef="#ctx0" brushRef="#br0" timeOffset="346583.3243">6403 15875 0,'0'0'0,"53"-18"16,-36 18-16,1 0 0,35 0 15</inkml:trace>
  <inkml:trace contextRef="#ctx0" brushRef="#br0" timeOffset="347230.0403">7056 15610 0,'0'71'16,"0"-142"-16,0 195 0,35-36 0,-18-53 15,54 18 1,-36-53-16,1 18 0,17-18 16,17-35-16,-52 17 15,17-17-15,-35-1 16,-18-34-16,18 52 15,-17-17-15,-1 17 16,0-17-16,18 53 16,0-1-16,0 19 15,18-1-15,0 88 16,-1-52-16,1-18 0,17 88 16,-17-88-16,-18-18 15,18 18-15,-18-18 16,-18 1-16,0-1 15,1-35-15,-36 18 16,35-36-16,-17 18 0,-18-53 16,35 35-1,-17-35-15,35 36 16,0-18-16,0 17 16</inkml:trace>
  <inkml:trace contextRef="#ctx0" brushRef="#br0" timeOffset="347508.3639">7743 15804 0,'0'36'16,"0"-72"-16,0 107 0,0-53 0,0 17 15,0-17-15,0 34 16,18-34-16,-18 17 16,0-17-16,18-18 15</inkml:trace>
  <inkml:trace contextRef="#ctx0" brushRef="#br0" timeOffset="347900.739">8008 15558 0,'18'0'0,"-1"17"16,1 1-16,0-18 16,-1 0-16,19 17 0,-1-17 15,-18 0 1</inkml:trace>
  <inkml:trace contextRef="#ctx0" brushRef="#br0" timeOffset="348019.064">8061 15769 0,'35'0'16,"-70"0"-16,106 18 0,-54-18 15,36-18-15,-35 18 16</inkml:trace>
  <inkml:trace contextRef="#ctx0" brushRef="#br0" timeOffset="348463.2377">8555 15505 0,'0'-18'16,"0"36"15,-35 17-16,35 0-15,-18 36 16,0-36-16,36 88 16,0-87-1,17-1 1,0-17-16,-17-1 0,52-17 16,-34-17-16,-1-1 15,0-17-15,0-36 16,-17 1-16,-18 34 15,0-17-15,-53-17 16,18 35-16,-53-1 16,52 19-16,1 17 15,-71 35-15</inkml:trace>
  <inkml:trace contextRef="#ctx0" brushRef="#br0" timeOffset="351700.7909">12171 10989 0,'0'0'0,"17"0"32,54-18-32,-18 18 15,88 0 1,-53 0-16,89 0 15,-72 0-15,90 0 16,-125 0-16,18 0 16,-70 0-16,0 0 15</inkml:trace>
  <inkml:trace contextRef="#ctx0" brushRef="#br0" timeOffset="354621.1676">1094 15222 0,'0'0'0,"0"-17"0,-18 17 31,18 53-15,0-18-16,0 18 0,0 70 15,0-52-15,18 70 16,-18-70-16,17-1 16,-17-17-16,36 53 15,-1-36 1,-35-34-16,35-1 16,-17-35-16,-1 0 15</inkml:trace>
  <inkml:trace contextRef="#ctx0" brushRef="#br0" timeOffset="355032.8416">1358 15769 0,'0'0'0,"0"18"15,0-1-15,0 1 16,18 53-16,-1-36 15,1 0-15,0 0 0,-1-17 16,19 35-16,-19-53 16,1 18-16,0-36 15,-1 18-15,-17-35 16,0 17-16,0-17 16,0 0-16,0 17 15,0 0-15,18 18 16,-18 18-16,18 0 0,-1 34 15,1 1-15,-1 36 16,-17-36-16,18-18 16,-36 53-16,1-53 15,17 1-15,-18-1 16,1 0-16,-1-17 0,0-18 0,1 17 16,-1-17-16,0-17 15,1-1 1,-1-17-16,0 0 0,1-1 15</inkml:trace>
  <inkml:trace contextRef="#ctx0" brushRef="#br0" timeOffset="355700.0112">1729 15928 0,'0'0'15,"0"35"-15,17 0 16,-17-17-16,18 17 0,0-17 15,-18 17 1,17-17-16,-17 0 0,0-1 16</inkml:trace>
  <inkml:trace contextRef="#ctx0" brushRef="#br0" timeOffset="356183.8952">1376 15522 0,'-18'0'31,"18"-17"0,18-19-15,-1 1-16,19-36 15,-1 19-15,-17 34 16,-18 0-16,0 1 16,17 17-16,-17 17 15,0 1-15,18 35 16,0-36-16,-1 1 15,19 35-15,-36-18 16,52 1-16</inkml:trace>
  <inkml:trace contextRef="#ctx0" brushRef="#br0" timeOffset="356429.005">1958 15787 0,'0'0'15,"18"0"-15,-1 0 0,1 0 16,35 0-1,-18 0-15,-17 0 16,-1 0-16</inkml:trace>
  <inkml:trace contextRef="#ctx0" brushRef="#br0" timeOffset="357101.7021">2434 15699 0,'0'53'16,"0"-18"-16,18 53 16,-18-53-1,17-17-15,1 17 0,35-17 16,0-18 0,-35 0-16,17-35 15,-35 17-15,17-35 16,-17 18-16,0-18 15,0 35-15,0 1 16,18 52 0,0 35-1,-1-17-15,36 53 16,-35-53-16,0 0 16,-1 0-16,1-18 0,-18 0 15,0 18-15,0-35 16,-53 17-16,35-35 15,1 0-15,-54 0 16,36 0-16,17-17 16,-35-19-16,36 19 15,17-19-15,0 19 16,0-1-16</inkml:trace>
  <inkml:trace contextRef="#ctx0" brushRef="#br0" timeOffset="357329.7438">2875 15875 0,'18'0'15,"-18"18"-15,17 17 16,1-17-16,0 17 15,-18-18-15,17 1 16,-17 0-16,18-18 0,-18 17 16,18-17-16</inkml:trace>
  <inkml:trace contextRef="#ctx0" brushRef="#br0" timeOffset="357706.3031">2946 15240 0,'17'18'15,"36"17"1,-17 0-16,52 53 16,-53-17-16,36 52 15,-54-52-15,18 70 16,-17-70-16,-18 34 15,0-52-15,0 18 16,0-53-16,-18-18 16</inkml:trace>
  <inkml:trace contextRef="#ctx0" brushRef="#br0" timeOffset="358085.2676">3210 15099 0,'18'0'16,"0"0"-16,34 0 16,-16 0-16,17 18 15,-36-1-15,-17 1 16,18 17-16,-18-17 0,0 17 16,0 0-16,0 1 0,-18-1 15,18 0-15,0-17 16,0-1-1,18 1-15,17-18 16,1 0-16,16-18 16,-34 18-16,0 0 15</inkml:trace>
  <inkml:trace contextRef="#ctx0" brushRef="#br0" timeOffset="365319.8576">26758 11536 0,'-17'0'0,"-1"0"15,0 0-15,-17 0 16,17 0-16,-35 17 16,36 1-1,-18 17-15,-1-17 16,19 0-16,-19 35 16,19-36-16,-36 36 15,35-18-15,1 18 16,-1-17-16,18 34 15,0-35-15,35 36 16,-17-18-16,-1-18 16,1 18-16,17 0 0,1 53 15,-19-53-15,36 70 16,-18-52-16,-17-18 16,0 17-16,-1-17 15,1 18-15,0-18 0,-18 70 16,0-70-16,-18 18 15,0-18-15,-17 70 16,17-70-16,-17 53 16,18-53-16,-19 0 15,19-18-15,-1 18 16,0-18-16,18 0 0,-17 1 16,-1-1-16,18 0 0,-35 0 15,35 1-15,-18-19 16,1 1-1,17 0-15,-18-1 0,0-17 16,1 18 0,-1-18-16,0 0 15,1 0 1,-1 0 0,0-35-1,18 17-15,0 0 16,0 1 15,18 17-15,0 0-1,-1 0-15,1 0 16,17-18-16,-17 18 16,0 18-1,-1-18-15,1 0 0,17 17 16,-17 1-16,-1-18 15,1 18-15,-18-1 16,35-17-16,-35 18 16,18 0-16,0-1 15,-1 1-15,1-18 0,-1 35 16,1-17 0,0 17-16,-1-17 15,19 17-15,-36-17 16,17 17-16,1-17 15,-18-1-15,35 54 0,-35-36 16,18 18 0,-18-18-16,0 53 15,0-52-15,0 52 16,0-53-16,0 53 16,0-52-16,0 17 0,0-1 15,0-16-15,17 70 16,-17-71-16,0 71 15,0-53-15,0-18 16,0 18-16,0 0 0,18 35 16,-18-35-16,0 0 15,0 35 1,0-35-16,0 0 0,-18 0 16,18 0-16,0 52 15,0-69-15,-17 70 16,17-71-16,0 18 0,-18 35 15,1-35 1,-1 53-16,0-53 16,18-18-16,-17 71 15,17-71-15,-18 53 16,18-53-16,18 36 16,-18-53-16,17 17 15,-17-17-15,18 17 16,-18-18-16,35 1 15,-17-18-15,17 18 16,-17-18-16,-1 0 0,1 0 16,0 0-16</inkml:trace>
  <inkml:trace contextRef="#ctx0" brushRef="#br2" timeOffset="411228.7702">7426 14164 0,'0'0'0,"18"0"94,-1 18-78,1-18-16,70 0 15,-35-18-15,106 0 16,-71 1-16,0 17 0,0-18 16,18 18-16,71-18 15,-89 18-15,-18 0 0,1 18 16,35-18-1,-53 0-15,0 0 16,-36 0-16,1 0 16,-18-18-16,-18-17 15,1 35-15,17-17 16,-18 17 0</inkml:trace>
  <inkml:trace contextRef="#ctx0" brushRef="#br2" timeOffset="414135.8053">22137 10178 0,'17'0'0,"1"0"15,0-18-15,-1 18 0,1-18 16,0 18-1,-36 0 48,-17 0-47,-1 0-16,-16 0 15,-54 18-15,35-18 16,-70 18-16,53-18 15,-106 17-15,88-17 16,0 0-16,0 0 16,-105 0-16,105 0 15,0 0-15,0 0 0,-106 18 16,107-18-16,-72 18 16,89-18-16,-71 0 15,89 0-15,-71 0 16,88-18-1,-53 18-15,71 0 16,-36 0-16,36 0 16,17 0-1,18 18 17,18 17-17,-18-18-15,0 1 16,17 53-16,-17-36 15,0 18-15,18-18 16,-18 18-16,0 53 16,18-53-16,-18 0 0,17 70 15,-17-70-15,18 88 16,-18-70-16,-18 70 16,18-71-16,-17 89 15,17-88 1,-18 88-16,18-89 15,0 71-15,-18-53 16,18 71-16,0-88 16,0 105-16,0-105 15,0 105 1,0-88-16,0 71 16,18-88-16,-18 105 15,18-88-15,-1 71 16,-17-71-16,0-17 15,18 105-15,-18-88 16,0 71-16,0-71 16,0 71-16,0-71 15,18 88-15,-18-105 16,17 105-16,-17-87 16,18-19-16,0 89 15,-1-71-15,1 71 16,-1-89-16,-17 19 15,18 69-15,-18-69 16,18 52-16,-18-53 16,0 53-1,17-70-15,-17 52 16,18-70-16,-18 88 16,18-88-16,-1 70 15,1-70-15,-18 71 16,18-71-16,-1 70 15,1-70-15,-1 35 16,-17-35-16,18 0 16,0 35-16,-1-52 15,1 34 1,0-17-16,-18-18 0,17 18 0,-17 0 16,18 35-1,-18-35-15,18-17 0,-18-1 16,0 53-16,0-53 15,0 36-15,0-36 16,0 36-16,17-54 16,-17 19-1,0-19-15,0 19 0,0-1 16,18-18-16,-18 1 16,0 0-16,18-18 15,-18 17-15,17 1 16,1-18-16,35 0 15,-18 0-15,0-18 16,1 18-16,34 0 16,-17 0-16,0 0 15,0 0-15,17 0 0,1 0 0,17 0 16,106-17-16,-106-1 16,36 18-16,70-18 15,18 1 1,-124 17-16,18 0 0,52-18 15,-87 18-15,70 0 16,-70-17-16,34 17 16,-52-18-16,35 18 15,-70-18 1,17 18-16,-17-17 16,0 17-16,-18-18 0,17 0 15,-34 1-15,17-19 16,-18 19-1,18-18-15,0-18 16,0 17-16,18-34 16,-18 17-16,17 18 0,-17-18 15,36-71 1,-36 54-16,17-1 0,1 1 16,0 17-16,-1-89 15,1 72-15,-1-18 0,1 17 16,-18-17-16,18 17 0,-1-17 15,1-71-15,-18 71 16,18-88 0,-18 88-16,0-89 15,0 71-15,0 1 16,0-1-16,0-123 0,0 123 16,17-124-16,-17 107 15,0 17-15,0 0 0,0-17 16,0 17-16,0 0 15,18-17-15,-18 17 0,0-106 16,0 106-16,18-105 16,-18 105-16,0-124 15,0 125-15,17-125 16,-17 125-16,0-125 16,0 124-1,0 1-15,-17-107 16,17 18-16,0 88 15,-18 0-15,18-88 16,-18 106-16,18-106 16,0 106-16,0 0 15,0-1-15,0 1 0,0-71 16,-17 89-16,17-1 16,0 18-16,-36-70 15,36 70-15,-53-53 16,36 53-16,-1 0 15,-35-35-15,36 53 16,-1-18-16,-17 0 16,17 18-16,-17 17 0,35-17 15,-36 0-15,19 17 16,-1 18-16,-35-18 16,36 1-16,-36 34 15,35-17-15</inkml:trace>
  <inkml:trace contextRef="#ctx0" brushRef="#br3" timeOffset="428596.6766">7197 16633 0,'0'18'16,"17"-36"0,19 18-1,-1 0-15,0 0 0,71 18 16,-53-18 0,123 18-16,-88-18 15,142-18-15,-124 0 16,-1 1-16,107-18 15,-124 35-15,-17-18 16,-1 18-16,-34 0 0,34 0 16,-52 18-16,0-18 15,-36 17 1</inkml:trace>
  <inkml:trace contextRef="#ctx0" brushRef="#br3" timeOffset="432411.4299">29281 10248 0,'17'0'16,"1"0"-16,-18-17 15,0-1 1,0 0 0,-18 18-1,1 0-15,-19 0 16,1 0-16,17 0 15,-17-17-15,-53 17 16,-36 0 0,72-18-16,-37 18 0,19 0 15,-18-18-15,-18 18 0,-106-17 16,106 17-16,-105-18 16,87 18-16,-105 0 15,105 0-15,-105 0 16,123 0-16,0 0 15,-105 0 1,122 0-16,-69 18 16,87-18-16,1 0 0,-19 0 15,37 0-15,-1 0 16,35 0-16,18 17 16,-18-17-1,36 18-15,0 17 16,-1-17-16,1 0 15,-18 17-15,18-18 0,-18 1 16,0 17-16,17-17 16,-17 17-16,0 36 15,0-36-15,-17 53 16,17-35-16,0 35 16,-18-35-16,18 0 0,0 53 15,-18-35-15,18 35 16,0-36-16,-17-17 15,17 18-15,0-19 16,-18 90-16,18-72 16,-18 54-16,18-54 15,0 1-15,-17 87 16,17-87-16,0 88 16,0-89-16,-18 19 15,18-19-15,0 106 16,0-105-16,0 17 0,0-17 15,0 17-15,0-17 0,18 87 16,-18-70-16,17 71 16,-17-71-1,18 71-15,-18-71 16,0 89 0,0-89-16,18 0 0,-18 89 15,0-89-15,17 88 16,1-70-16,0 70 15,-18-70-15,17 71 16,-17-89-16,18 88 16,-18-70-16,17 70 15,1-105-15,0 105 16,-1-105-16,-17-1 16,18 89-1,0-88-15,-18-1 0,0 71 16,0-52-16,0 52 15,0-71-15,-18 54 16,18-54 0,0-17-16,0 53 15,0-71-15,0 18 16,0-18-16,0 1 0,0 52 16,0-53-16,0 53 15,0-52-15,0 17 0,0 35 16,0-35-1,0-18-15,18 18 16,-18-35-16,0-1 0,0 18 16,17 18-16,-17-35 15,0 17-15,0-17 16,18 17 0,-18-17-16,0 0 15,0-1-15,0 1 16,18-18-1,-18 17 1,0-34 15,17 17-15,1 0 15,-1 0-15,1 0-1,0 0-15,-1 0 16,1 0-16,0 0 16,17 0-1,0 0-15,-17 0 0,35 0 16,-18 0-16,-17 0 16,35 0-16,17 17 15,-52-17 1,17 0-16,18 0 15,0 0-15,-35 0 0,52 0 16,-52 0 0,35-17-16,-36 17 15,54 0-15,-36 0 16,0-18-16,18 18 16,-17 0-16,17-17 0,52-1 15,-52 18-15,53-18 16,-35 1-16,-1 17 15,1-18-15,-1 18 0,1-18 16,-1 18-16,1 0 0,88 0 16,-89 0-16,71 0 15,-70 0-15,70 0 16,-70 0 0,-1 0-16,1 0 0,-1 0 15,1 0-15,52 0 16,-17 0-1,-53 0-15,53 0 16,-71 0-16,36 0 16,-54 0-16,19-17 15,-19 17-15,-17-18 63,-17 18-48,17-18-15,17 1 16,-17-1-16,18-17 16,-18 17-16,0 1 0,0-1 15,0 0-15,0-17 16,0 0-16,-18-1 16,18 1-16,0 0 0,-17-36 15,17 36-15,0-35 16,0 17-16,0 17 15,0 1-15,0 0 16,0-18-16,0-35 16,0 52-16,0-69 15,0-1-15,0 35 16,0-35-16,0 36 16,0-36-1,0 53-15,0 0 0,0 0 16,0-35-16,0 35 15,17-53 1,-17 53-16,0-53 0,0 71 16,0-88-1,-17 70-15,17 0 0,0 0 16,0-18-16,0-52 16,0 52-16,0-52 15,-18 52-15,18 1 0,0-54 16,0 54-1,0-71-15,-18 70 16,18-52-16,18 52 16,-18-70-16,18 53 15,-1-53-15,-17 70 16,18 1-16,-18-1 16,0 0-16,18-87 15,-1 87-15,1-88 16,-18 89-16,17-18 0,-17 17 15,0-17-15,18-71 16,-18 89-16,18-89 16,-18 88-16,0 1 0,17-18 15,-17-36 1,0 54-16,0-72 16,18 72-16,-18-1 0,0-52 15,0 52-15,18-70 16,-18 71-16,0-1 15,0-52 1,0 52-16,0 18 16,0-17-16,-18 17 0,18-71 15,-18 71-15,1-70 16,-1 70-16,-17-53 16,35 71-16,-18-18 15,1 18-15,-1-18 0,0 17 16,1 1-16,-1-35 15,18 52-15,-18-53 16,1 54-16,17-19 0,0 19 16,-18-36-1,18 35-15,-18 1 0,18-1 16,-17 0-16,-1 1 0,1 17 16,-1 0-16,0-18 15,1 36 1,-19-18-16,36 17 15</inkml:trace>
  <inkml:trace contextRef="#ctx0" brushRef="#br3" timeOffset="434781.1605">28452 10548 0,'0'0'0,"17"0"16,1-18-16,-1 18 15,-17-17 1,18 17-16,-18-18 15,0 1-15,-18-1 16,-17 0-16,0 1 16,-53-1-16,17 0 15,-17 18-15,-71 0 16,53 0-16,18 18 16,-18-18-16,18 35 0,-88 18 15,88 0-15,-36 35 16,71-52-16,0 69 15,53-52 1,18 35-16,17-35 16,71 53-16,-53-70 15,106 34-15,-71-35 16,106 18-16,-88-53 16,0 18-16,17-18 15,89 0-15,-106 0 0,-1 0 16,-34 0-16,17-18 15,0-17-15,-52 0 16,-19-1-16,-17 1 16,0-18-16,-35 0 0,0-17 15,-18-1-15,-18-17 0,-88-71 16,71 71-16,-88-35 16,88 70-16,-53 17 15,70 54-15,18 0 16,0 17-16</inkml:trace>
  <inkml:trace contextRef="#ctx0" brushRef="#br3" timeOffset="440847.919">29192 10848 0,'-17'0'16,"-1"0"-16,0 0 15,36 0 1,53 0 0,-1 0-16,1-18 15,158 1-15,-105-1 16,175-17-16,-140-1 16,176-16-16,-158 16 15,123-34-15,-177 34 16,71-16-1,-141 34-15,-18 0 0,-17 1 16,0 17-16,-18-18 16,-18 18-16,-17 0 15,-1 18 1,19-18-16</inkml:trace>
  <inkml:trace contextRef="#ctx0" brushRef="#br3" timeOffset="441509.2321">31873 10019 0,'0'0'0,"18"-18"16,-18-17-16,18 53 16,-18-1-1,17 19-15,1 69 16,0-16-16,17 87 16,-17-88-16,-1 0 15,1-17-15,17-18 0,-17 0 0,35 17 16,-36-70-1,1 0-15,-18-17 16,0-72-16,-18 19 16,1-54-16,-1 36 15,0 18-15,18-19 0,-17-105 16,17 89-16,17-36 16,19 105-1,17 36-15,-18 18 16,0 17-16,0-17 0,1 35 15,-1 17-15,-17-34 16,-36 34 0,0-52-16,-52 35 15,35-53-15,-18 17 0,0 1 16,17-18-16,1 0 0,18 0 16,34 0-1</inkml:trace>
  <inkml:trace contextRef="#ctx0" brushRef="#br3" timeOffset="441736.4589">32738 10301 0,'-18'0'0,"-35"0"15,18 18-15,-18-1 16,18 1-16,17 35 15,18-35-15,18-1 16,52 36 0,-17-35-16,0-18 0,0 17 15,0-17-15,35 18 16,-70-18-16,-1 0 0,-34 0 16</inkml:trace>
  <inkml:trace contextRef="#ctx0" brushRef="#br1" timeOffset="470351.2677">13705 14799 0,'0'-18'47,"18"18"31,17-17-62,-17 17-16,0 0 15,17 0 1,-17 0-16,-1 17 0,18 1 16,-35 0-1,18-1-15,0 1 0,-18 17 16,17 1-16,-17 16 15,0-34-15,0 17 0,0 18 16,0-17 0,0-1-16,0 0 0,-17 0 15,17 1-15,0-1 16,0 0-16,-18 0 0,18 18 16,0-17-16,0-1 0,0 18 15,0-18 1,0 18-16,18-18 15,-18 36-15,17-53 16,1 34-16,0-34 16,17 17-1,-17-17-15,17 0 16,-18-18-16,1 17 16,0-17-16,-1 0 0,19 0 15,-36-17-15,17 17 16,1 0-16,-18-18 15,0 0 17,-18 18-32,1 0 15,-1 0 1,0 0-16,1 0 16,-1 18-16,0-18 15,1 18-15,17-1 16,-18-17-16,18 18 15,0 0 1,-17-1-16,17 1 0,0 17 16,0-17-16,0 17 15,0-17-15,-18-1 16,18 19-16,0-1 16,0 0-16,0 0 15,0 1-15,18 17 16,-18-36-16,0 36 15,17-18-15,1 36 16,-18-36-16,17 1 0,-17 16 16,0-16-16,18-1 15,-18 36-15,0-36 16,0-17-16,0 17 0,0-18 16,18 19-1,-18-19-15,17 1 0,-17 0 16,-17-18-1,-19 17 1,19-17-16,-36 18 16,35 0-1,-35-1-15,36 1 16</inkml:trace>
  <inkml:trace contextRef="#ctx0" brushRef="#br1" timeOffset="478035.4066">13688 11254 0,'0'-18'31,"0"0"1,17 18-17,1 0-15,17 0 16,-17 18-16,0-18 15,17 0-15,-17 0 16,-1 18-16,36-1 16,-35-17-16,-18 18 15,17 0-15,1 34 16,-18-16-16,0-1 0,0 71 16,0-53-16,-18 53 15,18-53-15,-17 52 16,17-52-16,0 0 15,0 0-15,-18 71 16,18-72-16,0 1 16,0 18-16,0-18 0,0 70 15,0-70-15,18 53 16,-18-71-16,17 54 16,1-54-16,17 18 15,-17-36 1,0 19-16,-1-19 15,1 1-15,-1 0 16,1-18 0,-36 0 31,1 0-32,-1 0 1,18 17-1,-17-17-15,-1 18 16,0-18-16,1 35 16,17-17-16,-18 17 15,0-17-15,18-1 16,0 1-16,0 0 0,0 17 16,0-17-16,0 34 15,0-34 1,0 35-16,0-18 15,0 18-15,0-18 16,0 1-16,0 17 16,0-18-16,0 18 15,0-18-15,0-17 16,0 17-16,0 18 16,0-18-16,0-17 15,0 17-15,0-17 0,0 52 16,18-52-16,-18 53 15,0-54-15,0 54 16,0-54-16,0 36 16,0-35-16,0 0 15,0-1-15,0 19 16,0-19 0,0 1-16,0-1 15,0 1 1,-18-18-1,18 18-15,-17-1 16,-1 1 0,0-18-1,1 18 1,-18-1-16,17-17 16,-35 36-16,35-36 15,1 35-15,-1-35 16,18 17-1,-18-17-15</inkml:trace>
  <inkml:trace contextRef="#ctx0" brushRef="#br1" timeOffset="483829.0994">13705 9772 0,'0'-18'0,"18"18"31,0 0-15,-1 18-16,1-18 16,0 18-16,17-18 0,0 35 15,-17-35-15,17 18 16,-35-1-16,18 1 16,-18-1-16,0 1 0,-18 17 15,0 1-15,-17 17 16,18-18-16,-1-18 15,0 36-15,18-35 16,0 17 0,18-17-16,-18 0 0,0-1 15,18 1-15,-1-18 16,1 17-16,-1-17 16,-17 18-1,-17 0 1,17-1-1,-18 1-15,18 17 16,0-17-16,0 0 16,18 17-16,-18-17 0,17 34 15,1-16-15,0 17 16,-1-36-16,-17 54 16,0-54-16,0 1 15,-17 0-15,17-1 0,-36 19 16,1-19-16,-18 1 15,36 0-15,-36-1 16,35 1 0,0-1-16,1-17 15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0-22T20:35:00.431"/>
    </inkml:context>
    <inkml:brush xml:id="br0">
      <inkml:brushProperty name="width" value="0.10583" units="cm"/>
      <inkml:brushProperty name="height" value="0.10583" units="cm"/>
      <inkml:brushProperty name="color" value="#0070C0"/>
    </inkml:brush>
  </inkml:definitions>
  <inkml:trace contextRef="#ctx0" brushRef="#br0">4057 13212 0,'-35'-53'0,"-1"35"0,1 18 0,-18-18 0,-53 36 16,53 0-1,1 17-15,-37 53 16,54-17-16,-18 87 16,53-69-16,18 69 15,-1-87-15,89 52 16,-53-70-16,71 0 16,-54-35-16,1-18 15,-18 0-15,17-18 0,-17 1 16,0-1-16,-18-17 0,54-18 15</inkml:trace>
  <inkml:trace contextRef="#ctx0" brushRef="#br0" timeOffset="399.4328">4463 13705 0,'-53'0'15,"106"0"-15,-124 18 0,36 0 0,0 17 16,-18 36-16,53-36 15,0 0-15,0 0 16,53 1-16,-36-19 16,54-17-16,-36 0 15,18-35-15,-35 0 16,17-18 0,-18 18-16,-17-1 0,0 19 15,0-1-15,0 36 16,18-1-16,-18 1 15,35 35-15,-17-18 16,0-17-16,35-1 16,-36-17-16,19-35 15,-19 17-15,-17-17 16,0-35-16,-17 17 16,-1 0-16,18 18 15,0-1-15,18 36 16,34 0-1,-34 0-15,17 0 16,1 18-16,17 0 16,-36-1-16</inkml:trace>
  <inkml:trace contextRef="#ctx0" brushRef="#br0" timeOffset="3869.922">2734 13159 0,'0'17'0,"0"36"15,0-18-15,18 18 16,-1-17-1</inkml:trace>
  <inkml:trace contextRef="#ctx0" brushRef="#br0" timeOffset="4002.5133">2875 13123 0,'0'0'16,"35"36"-16,-17-19 0,0 1 15,-1 0-15,1-1 0,0-17 16</inkml:trace>
  <inkml:trace contextRef="#ctx0" brushRef="#br0" timeOffset="4492.1943">5098 12894 0,'0'0'16,"0"18"-16,-18 35 16,0-18-16,1 53 15,-1-53-15,0 18 16,18-35-1,0 0-15</inkml:trace>
  <inkml:trace contextRef="#ctx0" brushRef="#br0" timeOffset="4624.8405">5362 12894 0,'0'0'16,"-17"53"-16,-1-18 0,-17 1 15,17 16 1</inkml:trace>
  <inkml:trace contextRef="#ctx0" brushRef="#br0" timeOffset="53641.2115">15822 13159 0,'0'-18'16,"0"36"-16,18-36 0,-1 18 15,36 35-15,-35-17 16,17 0-16,-17 17 15,17-18-15,0 36 16,-35-17-16,0-1 0</inkml:trace>
  <inkml:trace contextRef="#ctx0" brushRef="#br0" timeOffset="53774.8825">16175 13194 0,'0'0'15,"35"18"-15,-17-1 0,17 36 16,-17-35-16,-1-1 16,1 1-16</inkml:trace>
  <inkml:trace contextRef="#ctx0" brushRef="#br0" timeOffset="54058.3695">16863 13212 0,'0'-36'0,"0"72"0,-35-89 16,-36 53-1,18 0-15,0 17 0,0 19 0,-35 52 16,70-35-1,-17 70-15,35-70 16,0 53-16,35-53 16,36 17-16,-36-34 15,18-1-15,0-17 16,53-18-16</inkml:trace>
  <inkml:trace contextRef="#ctx0" brushRef="#br0" timeOffset="54504.0822">17180 13600 0,'0'0'16,"-53"17"-16,18 1 0,-18 52 16,36-34-16,-1 34 15,18-52-15,18 0 16,17-1-16,0 1 15,0-18-15,54-18 16,-37 1-16,-16-1 0,-1 0 16,-17-17-16,-1 0 15,1 17-15,-18-17 16,-18 17-16,-17 18 16,17 0-16,1 0 15,17 35-15,-18 1 16,18-1-16,0-17 0,53 17 15,-18-17-15,1-18 16,-1 0-16,0-18 0,36-17 16,-36-1-16,0-34 15,-35 52-15,0-35 16,0 18-16,0 17 16,0 36 15,18 0-16,0-18-15,-1 17 0,18-17 16</inkml:trace>
  <inkml:trace contextRef="#ctx0" brushRef="#br0" timeOffset="54708.6793">18098 13000 0,'0'18'15,"0"-36"-15,0 71 0,0-36 16,-18 19-16,18-1 0,0 18 16,0-35-16,0-1 0,18-17 15</inkml:trace>
  <inkml:trace contextRef="#ctx0" brushRef="#br0" timeOffset="54809.2323">18274 13070 0,'0'36'16,"-18"-19"-16,1 1 16</inkml:trace>
  <inkml:trace contextRef="#ctx0" brushRef="#br0" timeOffset="75197.9783">14570 5203 0,'-18'0'63,"0"-17"-63,1 17 15,-18-18-15,-18 1 16,0 17-16,17-18 0,-16 18 16,-72-18-16,71 18 15,-17 0-15,-72 53 16,54-35-16,-70 70 16,52-53-16,-88 71 15,105-35-15,-105 52 16,89-52-16,-54 52 15,71-35-15,-71 54 16,88-54-16,1-18 16,-71 89-1,88-71-15,-35 89 16,70-107-16,-17 107 16,17-89-16,18 88 15,0-105-15,0 87 16,0-87-16,18 17 15,-18-17-15,17 87 16,1-69-16,17 69 16,-17-69-16,-1-19 15,19 1-15,-19-1 0,54 89 16,-18-88-16,17 70 16,-17-71-16,36 71 15,-37-70-15,37 35 16,-36-53-16,-1 0 15,37 52-15,-36-52 16,52 36-16,-34-54 16,35 35-1,-36-34-15,-17-1 0,18 0 16,70 18-16,-88-18 16,88 36-16,-88-53 15,17 17-15,36 0 16,-53-17-16,0-1 15,-18 1-15,18-18 0,0 18 16,35-1-16,-52-17 16,17 18-16,-18-18 0,53 0 15,-53 18 1,18-18-16,-17 0 0,-1 0 0,0 0 16,36 17-1,-36-17-15,53 18 16,-53 0-16,1-18 0,17 0 15,-36 17-15,1-17 16,-36 18 15,-17-18-15,17 0-16</inkml:trace>
  <inkml:trace contextRef="#ctx0" brushRef="#br0" timeOffset="75730.9341">14923 9737 0,'-18'0'16,"36"0"-1,17 0 1,-18 17-16,19-17 16,-1 18-16,53 35 15,-53-35-15,36 52 16,-53-35-16,17 1 0,-17-1 15,-1 0-15,-17 0 0,0 18 16,0-35-16,-35 17 16,17 1-1,-35-1-15,18 0 16,-35 18-16,34-35 16,-17 35-16,53-36 15,18 1 1,0-18-16</inkml:trace>
  <inkml:trace contextRef="#ctx0" brushRef="#br0" timeOffset="188117.5307">1852 14199 0,'0'18'62,"0"0"-62,0-1 31,0 1-31,0 0 16,0 17-16,0-18 16,18 36-16,-18-35 15,17 0-15,19 17 16,-1 0-16,18 0 15,-36 1-15,72-1 16,-36 0-16,52-17 16,-52 0-16,88-1 15,-70-17-15,88 18 16,-53-18-16,-18 0 16,0 0-16,124 17 15,-89-17-15,1 0 16,-1 0-16,1 0 0,122-17 15,-104 17-15,-1 0 16,0 0-16,159-18 16,-142 1-16,142 17 15,-141-18-15,159 18 16,-142 0-16,-17 0 16,17-18-16,142 18 15,-160 0-15,177-17 16,-176 17-16,0-18 15,0 18-15,-1 0 0,160-18 16,-159 18-16,141 0 16,-159 0-16,0 0 15,123 0-15,-140 0 16,-1 0-16,1 18 16,87 0-16,-105-18 0,71 35 15,-107-17 1,71 17-16,-70-18 15,35 36 1,-53-35-16,17 35 0,-35-35 16,18 52-16,-35-52 15,17 52 1,-17-34-16,-18-1 16,18-17-16,-18 17 0,0 0 15,17-35-15,-17 18 16,0-36 15,0 0-15,0 1-16,0-1 0,18 1 15,-18-1-15,0 0 0,18-35 16,-18 36 0,17-1-16,-17 0 0,18 18 15,-1-17 1,19 17-16,-19 0 15,19-18-15,-1 18 16,35 0 0,-34 0-16,17 0 0,0 0 15,52 0-15,-34 0 16,70 0-16,-70 0 16,87 0-1,-69 0-15,-1 0 0,106 0 16,-88 0-16,88 0 15,-89-17-15,19 17 16,-18 0-16,0 0 0,105 17 16,-87-17-16,105 0 15,-123 0-15,141 0 16,-124 0-16,1 0 16,-1 0-16,1 0 15,123 0-15,-124 0 16,124 0-16,-123 0 15,17 0-15,-18-17 0,142 17 16,-124 0-16,123-18 16,-140 18-1,140 0-15,-140 0 16,105 0-16,-105 0 16,105 0-16,-105 0 15,122 0 1,-122 0-16,-1 0 0,107 0 15,-107 18-15,106-18 16,-123 17-16,18-17 16,-1 0-16,-17 18 0,0-18 15,0 0-15,0 0 0,88 0 16,-89 0-16,-16 0 16,16 0-16,1 0 15,88 0-15,-105 0 16,105 0-16,-106 0 15,71-35-15,-71 35 16,35-53 0,-52 35-16,35-35 15,-71 18-15,18-1 16,-36 19-16,1-18 0,0-18 16,-18 17-16,0-17 15,-18 18-15,0-18 16,18 36-16,-35-19 15</inkml:trace>
  <inkml:trace contextRef="#ctx0" brushRef="#br0" timeOffset="194106.0649">8520 15610 0,'0'18'15,"17"17"1,-17 1-16,0 69 16,18-52-16,-18 18 0,18 70 15,-18-70-15,17 52 16,-17-88-16,18 54 16,-1-72-16,-17 36 15,0-35 1,18-18-16</inkml:trace>
  <inkml:trace contextRef="#ctx0" brushRef="#br0" timeOffset="195085.4623">9825 16122 0,'0'-18'0,"0"1"15,-18 17 1,18-18-16,-17 18 16,-1 0-1,0 18-15,1-1 0,17 19 16,-18-1-16,18 53 16,18-53-16,17 36 15,0-36-15,36-17 16,-36-18-16,53-18 15,-70 1-15,17-36 16,-35 35-16,0-35 16,-35 18-16,0 17 15,-1-17-15,-52 17 16,53 18-16,0 0 0,-1 0 16,-17 18-1,53 0-15</inkml:trace>
  <inkml:trace contextRef="#ctx0" brushRef="#br0" timeOffset="195464.4526">10001 15663 0,'0'0'15,"-17"36"-15,17 17 0,17-18 16,1 18-16,17 70 15,-17-70-15,-1 88 16,1-88-16,-18 0 0,0-18 16,0 1-16,-18-36 15,18-36 1,18 19-16,35-19 16,0 36-1,53 0-15,-53 0 16,53 18-16,-71 0 15,-18 17-15,-17-17 0,-35 35 16,0-18-16,-53 0 16,52-35-16,-69 18 15,52-18 1,17-18-16,19 18 16,-1-18-16,0 1 0,36-36 15,17 35-15</inkml:trace>
  <inkml:trace contextRef="#ctx0" brushRef="#br0" timeOffset="195689.9839">10619 16334 0,'17'88'16,"1"-35"-16,35 88 15,-36-53-15,1 0 16,0-17-16,17 52 15,-35-70-15,18 18 16,-18-54-16,-18 1 16,0-18-16,1-18 15,-1-17-15,-17-53 16,17 17-16,-35-140 16</inkml:trace>
  <inkml:trace contextRef="#ctx0" brushRef="#br0" timeOffset="195787.3475">10566 16016 0,'35'0'0,"-70"0"0,88 18 16,-18 17-1,0-17-15</inkml:trace>
  <inkml:trace contextRef="#ctx0" brushRef="#br0" timeOffset="196331.4627">10848 16369 0,'0'0'0,"35"0"0,0-18 15,1 1-15,17-1 16,-36 0-16,1 1 0,0-1 16,-18 0-16,-18 1 15,0 17-15,-17 0 16,17 0-1,-17 17-15,17 19 16,1-1 0,17-17-16,0-1 0,35 36 15,0-53-15,18 18 16,-17-18-16,-1 0 0,0-18 16,0 1-1,-17-1-15,-18 0 16,18 36 31,-1-18-47,1 0 15,35 0-15,-35-18 16,52 1-16,-52-1 16,17 0-16,-35 1 0,18-19 15,-36 36 1,18-17-16,-18-1 0,1 18 15,-1 0-15,36 0 16,17 0 0,-17 0-16,35 0 15,-18 0-15,18 0 0,35-35 16,-35 17 0,0-17-16,-36 17 15</inkml:trace>
  <inkml:trace contextRef="#ctx0" brushRef="#br0" timeOffset="196474.5526">11642 16034 0,'17'106'16,"-34"-212"-16,34 282 0,19-52 0,-19-71 15,19 52 1,-36-69-16</inkml:trace>
  <inkml:trace contextRef="#ctx0" brushRef="#br0" timeOffset="229264.3313">24941 13988 0,'-17'0'110,"17"35"-95,0-17-15,0 34 16,0-16-16,0 17 16,0-18-16,0 18 15,0-18-15,17 0 16,1 1-16,0-19 15,-1 1-15,1 0 0,17-1 16,1-17-16,-1 18 0,35-18 16,-17 0-16,35 18 15,-35-18-15,71 0 16,-54 0-16,72-18 16,-54 18-1,88-35-15,-105 17 16,17 18-16,0-18 0,0 1 15,71-1-15,-88 0 16,87 1 0,-87 17-16,-1 0 0,1 0 15,0 0-15,-19 0 0,90 17 16,-90 1-16,72 0 16,-89-1-16,18 1 15,-18 17-15,18 1 16,-35-1-16,17 0 15,-17-17-15,-18-1 16,0 1-16,0-36 47,0 1-31,0-19-16,0 19 0,0-1 15,18-17-15,-18 17 16,17 1-16,1-1 15,-1 0-15,36 18 16,-17-17-16,34 17 16,-35 0-16,54 0 15,-36-18-15,-1 18 16,1 0-16,0 0 16,-17 0-16,17 18 0,52-18 15,-52 17-15,88 1 16,-70-18-16,88 18 15,-89-18-15,107 0 16,-107 17-16,107-17 16,-89 0-16,0 0 15,106 18 1,-88-18-16,88 0 16,-88 18-16,105-18 15,-105 0-15,-18 0 0,18 0 16,-18 0-16,1 0 0,-1 0 15,71 0-15,-89 0 16,1 0-16,-1 0 16,1 0-16,52 0 15,-52-18-15,35-17 16,-71 17-16,0 0 16,0 1-16,1-19 0,-19 1 15,-17 18-15,0-19 0,18-17 16,-18 18-16,-18-18 15,18 35-15,-35-17 16,0 18-16</inkml:trace>
  <inkml:trace contextRef="#ctx0" brushRef="#br0" timeOffset="230160.2252">25947 15311 0,'0'0'0,"17"52"16,1-16-16,-18 52 15,0-53-15,18 18 16,-18-35-16,0-1 15,-18-34 1,18-36-16,0 0 16,18-53-16,-18 71 15,17 0-15,1-1 0,17 19 16,-17 34-16,17 19 16,-17-1-1,-18 18-15,17-18 0,-17 0 16,18 18-16,0-35 15,-1-18 1,19-35-16,-19-1 16,36-52-1,-35 53-15,17-18 0,-17 18 16,17-1-16,-17 19 0,-1 17 16,19 17-16,-19 19 15,1 34-15,-18-17 16,0-18-16,0 18 0,0-17 15,18-1 1,-18-17-16,35-1 16,-18-17-16,1-17 15</inkml:trace>
  <inkml:trace contextRef="#ctx0" brushRef="#br0" timeOffset="230477.8737">26776 15328 0,'0'0'16,"17"53"-16,-17-18 0,18 1 16,0-19-16,-1 1 15,19 0-15,-19-1 16,36-17-16,-35 0 16,0-35-16,-18 17 15,17-35-15,-17 36 16,0-19-1,0 19-15,0-1 16,0 36-16,18-18 16,-18 35-16,17-17 0,1-1 0,17 36 15,-17-35-15,17 0 16,-17-1 0,0-17-16,-1 0 0,1-17 15,-1-19 1,-17 1-16</inkml:trace>
  <inkml:trace contextRef="#ctx0" brushRef="#br0" timeOffset="230642.9376">27270 14852 0,'0'0'0,"17"106"16,1-36-16,0-17 15,-1 88 1,1-70-16,0-18 0,-1 0 15,-17 0-15,18 17 16,-1-52-16,-17 17 16</inkml:trace>
  <inkml:trace contextRef="#ctx0" brushRef="#br0" timeOffset="230808.7932">27675 15205 0,'71'-18'16,"-142"36"-16,177-36 0,-88 0 0,35 1 15,-36-1-15,1 18 16,-18-35-16</inkml:trace>
  <inkml:trace contextRef="#ctx0" brushRef="#br0" timeOffset="230972.2054">27799 15028 0,'0'0'15,"0"53"-15,0-17 0,0 34 16,-18-35-16,18 54 16,0-37-16,18 19 15,0-36-15,-1-17 16</inkml:trace>
  <inkml:trace contextRef="#ctx0" brushRef="#br0" timeOffset="231132.9291">28028 15399 0,'0'0'15,"35"35"-15,-17-17 16,17-1-16,-17-17 0,0-17 15,-18-1 1,0 0-16</inkml:trace>
  <inkml:trace contextRef="#ctx0" brushRef="#br0" timeOffset="231226.5064">28152 15152 0</inkml:trace>
  <inkml:trace contextRef="#ctx0" brushRef="#br0" timeOffset="231528.9704">28310 15752 0,'18'88'0,"-36"-176"0,54 193 15,-36-140 1,0-53-1,0 35 1,0 0-16,17-70 16,-17 52-16,18 0 15,0 19-15,-1-1 0,54 17 16,-54 36-16,19 0 16,-19 53-1,-17 0-15,-35-18 16,-18 1-16,36-19 15,-36-17 1,35 0-16,0 0 0,1-17 16,17-1-16</inkml:trace>
  <inkml:trace contextRef="#ctx0" brushRef="#br0" timeOffset="231717.434">28769 14781 0,'0'159'0,"0"-318"0,18 389 15,-18-107-15,0-52 16,17 35 0,-17-54-16,0 37 15,0-54-15,0 0 0</inkml:trace>
  <inkml:trace contextRef="#ctx0" brushRef="#br0" timeOffset="232005.4039">28981 15416 0,'35'0'0,"-70"0"0,105 0 15,-17-17 1,-18-1-16,1-17 15,-19 0-15,-17 17 16,0 0-16,-35 18 16,17 0-16,-52 18 15,52 17-15,-17 0 0,17 36 16,18-36 0,18 1-16,35 17 15,-18-36-15,0-17 0,18 0 16,53 0-16,-71-17 15,1-1-15,-19 18 0,-17-18 16</inkml:trace>
  <inkml:trace contextRef="#ctx0" brushRef="#br0" timeOffset="232551.4447">26564 16510 0,'-35'-18'16,"70"36"-16,-88-36 0,36 18 16,-19 36-1,36-1-15,-17 18 16,17-18-16,35 0 16,-17-17-16,17 0 0,35-18 15,-52 0-15,53-36 16,-54 19-16,1-19 15,-18 1-15,-35-18 16,17 36 0,-35-1-16,18 18 15,0-18-15,17 18 16</inkml:trace>
  <inkml:trace contextRef="#ctx0" brushRef="#br0" timeOffset="232907.5243">26864 16087 0,'0'17'0,"35"54"16,1-18-16,34 70 16,-35-52-16,18 70 15,-35-88-15,17 53 16,-35-71-16,18-17 0,-36-1 15,18-34 1,-35-19-16,35 1 16,-18 0-16,18-18 15,18 18-15,17 17 0,18 18 16,-18 18-16,36 17 16,-53-18-1,-1 19-15,-17-19 0,-35 1 16,17 0-1,-17-18-15,0 0 16,0 0-16,-1 0 0,-17-18 16,18 0-16,35 1 15</inkml:trace>
  <inkml:trace contextRef="#ctx0" brushRef="#br0" timeOffset="233101.9209">27481 16845 0,'0'0'0,"36"106"0,-1-18 16,-35-53-16,35 36 15,-17-53-15,-18-1 16,-18-34 0,1-19-1,-1 1 1,-17-18-16</inkml:trace>
  <inkml:trace contextRef="#ctx0" brushRef="#br0" timeOffset="233223.9669">27481 16404 0,'0'0'16,"36"-17"-16,-19 17 0,1 0 16,0 17-1,-18 1 1</inkml:trace>
  <inkml:trace contextRef="#ctx0" brushRef="#br0" timeOffset="233607.1239">27746 16651 0,'0'0'0,"18"0"0,-1 0 16,36-18-16,-35 1 15,17-1-15,18 1 16,-53-1-16,0 0 16,0 1-16,-35 17 15,-1 17-15,19 1 16,-36 17-16,35 0 16,18 1-16,0 17 15,18-18-15,17 0 0,18-17 16,35 17-1,-52-17-15,-1-18 0,0 0 16,0-35-16,-17 17 16,0 0-16,-18 1 15,-18 17-15,0 0 16,1 0 0,17 17-1,17 1-15,19-18 16,-1 0-1</inkml:trace>
  <inkml:trace contextRef="#ctx0" brushRef="#br0" timeOffset="233914.2718">28399 16545 0,'0'0'15,"53"-17"-15,-36 17 0,71-18 16,-17 18-16,35-18 15,-53 18-15,-18-17 16,-17 17-16,-1 0 0,-34 0 31,-19 0-31</inkml:trace>
  <inkml:trace contextRef="#ctx0" brushRef="#br0" timeOffset="234135.6791">28575 16263 0,'0'0'16,"0"106"-16,18-53 15,-1 88-15,1-88 16,0 0-16,17 53 15,-35-71-15,17 18 16,-17-36-16</inkml:trace>
  <inkml:trace contextRef="#ctx0" brushRef="#br0" timeOffset="234486.7154">28205 16598 0,'-18'0'0,"0"18"16,18 35-1,0-18 1,0 0-16,18 1 16,17-19-16,-17 1 0,0 0 15,17-1-15,0-17 0,36-17 16,-36 17-1</inkml:trace>
  <inkml:trace contextRef="#ctx0" brushRef="#br0" timeOffset="235292.5521">29245 16581 0,'0'0'16,"36"-36"-16,-36 19 0,-18-1 15,0 18 1,-35 18-16,18-1 16,0 1-16,-18 35 15,35-18-15,18 36 16,18-36-16,0 0 0,17 1 16,0-1-16,18-18 0,0 1 15,-35 0 1,-1-18-16,-17 17 15,-70-17 1,-19 18-16,54 0 16,-53-18-1,53 17-15,-1-17 16</inkml:trace>
  <inkml:trace contextRef="#ctx0" brushRef="#br0" timeOffset="251469.5682">14852 5592 0,'0'-18'16,"18"18"-1,-1 0 1,1 0 0,17 0-1,-17 0-15,17 0 0,0 0 0,1 0 16,69 0-1,-34 0-15,-18-18 0,88 18 16,-70 0-16,17 0 16,-18 0-16,19 0 0,-1 18 15,88-18 1,-70 0-16,106 18 16,-89-18-16,106 0 15,-105 17-15,158-17 16,-158 0-16,158 0 15,-141 0-15,141 0 16,-123 0-16,-18 0 16,141 0-16,-176 18 15,53-18 1,-89 0-16,-34 17 0,17-17 16,-1 0-16,-34 0 0,0 0 15,-54 0 1</inkml:trace>
  <inkml:trace contextRef="#ctx0" brushRef="#br0" timeOffset="253356.201">18891 5592 0,'0'-18'16,"18"18"-1,17 0-15,-17-18 16,52 18-16,-17 0 16,35 0-16,-35 0 15,-17 18-15,17-18 16,-36 0-16,1 0 0</inkml:trace>
  <inkml:trace contextRef="#ctx0" brushRef="#br0" timeOffset="255597.493">26282 4763 0,'-18'0'15,"36"0"1,17-18 0,18 18-16,0 0 15,35 0-15,0 0 0,142 0 16,-89 18-1,35-18-15,18 17 0,0-17 16,265 35-16,-230-35 16,18 18-16,-18 0 0,230-1 15,0 1 1,-230-18-16,-17 0 0,176-18 16,-71 1-1,-211-1-15,-18 0 16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28.34025" units="1/cm"/>
          <inkml:channelProperty channel="Y" name="resolution" value="28.33948" units="1/cm"/>
          <inkml:channelProperty channel="T" name="resolution" value="1" units="1/dev"/>
        </inkml:channelProperties>
      </inkml:inkSource>
      <inkml:timestamp xml:id="ts0" timeString="2021-04-07T10:30:50.437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5507 8161 0,'0'0'0,"0"0"16,-25 0-16,25-25 0,0 25 16,-25 0-16,25 0 0,0 0 15,0 0-15,0 0 0,0 0 16,0 0-16,0 0 15,0 0-15,0 0 16,25 0 0,-25 0-16,49 0 0,-24 0 15,-25 0-15,75 0 0,-51 0 0,1 0 0,0-25 0,25 25 16,-26 0-1,76 0-15,-51-25 0,-24 25 16,25 0-16,-25 0 0,-1 0 16,-24 0-16,0 0 0,-24 25 15</inkml:trace>
  <inkml:trace contextRef="#ctx0" brushRef="#br0" timeOffset="282.0159">5755 8161 0,'0'0'15,"0"0"-15,0 0 0,0 0 16,-25 0-16,25 0 16,0 0-16,0 0 0,25 0 15,-25 0-15,0 25 16,0-1-16,0-24 0,0 25 0,0 0 15,0-25-15,0 25 0,0 0 16,0-25-16,0 24 0,0 1 16,0 0-16,0 0 0,0-25 15,0 25-15,0-1 0,0-24 0,-25 50 16,25-50-16,0 25 0,0 0 15,0-1-15,0 1 16,0-25-16</inkml:trace>
  <inkml:trace contextRef="#ctx0" brushRef="#br0" timeOffset="510.0292">5507 8632 0,'0'0'0,"0"0"16,0 0-16,0 0 15,0 0-15,0 0 0,0 0 16,24-25-16,1 25 16,0 0-16,0 0 15,74 0-15,-25-25 0,-49 25 0,0 0 16,0 0-16,0 0 0,24 0 15,-24 0-15,-25 0 0</inkml:trace>
  <inkml:trace contextRef="#ctx0" brushRef="#br0" timeOffset="1034.0591">6176 8508 0,'0'-25'0,"-24"25"0,24 0 16,0-25-16,0 25 15,0 0-15,0 0 0,24-24 16,-24 24-16,25-25 0,0 25 16,-25-25-16,50 0 0,-50 25 0,24 0 15,1-25-15,0 25 0,0 0 16,0 0-16,-25 0 15,24 0-15,1 25 0,-25-25 16,0 0-16,0 25 0,0 0 16,-25 0-16,1-1 15,24 1-15,-50 0 0,50 0 0,-50 0 16,50-25-16,0 24 0,-24-24 15,24 0-15,0 25 0,0-25 0,0 0 16,0-25-16,0 25 0,24-24 0,-24 24 16,25-25-16,0 0 0,-25 0 0,25 25 15,-25-25-15,25 25 0,-1-24 16,-24-1-16,25 25 0,-25-25 0,0 25 15,25 0-15,0-25 0,-25 25 0,25 0 16,-25 0-16,0 0 0,0 0 16,24 25-16,-24-25 0,0 0 0,0 25 0,0-25 15,0 0-15,0 25 0,25-25 16,-25 0-16,0 24 0,0 1 15,0-25-15,0 25 16,0 0-16,0 0 0,25-1 0,-25-24 16,0 0-16,0 25 0,0-25 15,0 0-15,-25 25 0,25-25 16</inkml:trace>
  <inkml:trace contextRef="#ctx0" brushRef="#br0" timeOffset="1413.0808">7218 8235 0,'0'0'0,"0"0"0,-25 0 15,25 0 1,-49 0-1,-1 0-15,-24 50 0,49-25 16,0-25-16,25 24 0,-25 1 16,25-25-16,0 25 0,-24-25 15,24 25-15,0-25 0,0 25 0,0-25 0,0 24 0,0-24 16,-25 25-16,25 0 15,0-25-15,25 25 0,-25-25 16,24 25-16,-24-25 0,0 0 0,25 24 16,-25-24-16,50 0 15,-25-24-15,24 24 0,-49 0 0</inkml:trace>
  <inkml:trace contextRef="#ctx0" brushRef="#br0" timeOffset="1772.1012">7392 8409 0,'0'0'0,"25"0"16,-25-25-16,24 25 0,1 0 0,-25 0 15,25-25-15,-25 25 0,25 0 0,-25-25 0,25 25 16,-25 0-16,24 0 15,-24-24-15,25 24 0,-25 0 16,0 0-16,0 0 0,0-25 0,0 25 0,0 0 16,-25 0-16,25 0 0,-24-25 0,24 25 15,0 0-15,-25 0 0,25 0 0,0 0 0,-25 0 16,25 0-16,-25 0 0,25 0 15,-25 0-15,25 0 0,0 25 0,-24-25 16,24 25-16,-25-25 0,25 0 0,0 24 16,0-24-16,-25 25 0,25 0 0,0-25 15,0 25-15,0-25 16,0 49-16,25-49 0,-25 25 0,0-25 15,25 0-15,-25 25 0,24-25 0,-24 0 16,25 0-16,0 0 0,-25 0 0</inkml:trace>
  <inkml:trace contextRef="#ctx0" brushRef="#br0" timeOffset="2264.1295">7937 7937 0,'0'0'0,"0"0"0,0 0 16,0 0-16,0 0 16,0 0-16,-24 25 15,24-25-15,0 0 0,0 25 16,0-25-16,0 25 0,0 0 0,0 0 15,0-25-15,0 24 0,0-24 16,0 25-16,0 25 16,-25-25-16,25-1 0,0 1 0,0-25 15,0 25-15,0 0 0,0-25 0,0 25 16,0 24-16,0-49 15,0 25-15,0 0 0,0-25 16,0 25-16,0-25 16,0 24-16</inkml:trace>
  <inkml:trace contextRef="#ctx0" brushRef="#br0" timeOffset="2594.1483">7838 8136 0,'0'0'0,"0"-25"0,25 0 15,-25 25-15,25 0 0,-25-24 16,25 24-1,24 0-15,1 0 0,-25 0 16,-25 0-16,25 24 0,-1-24 16,-24 0-16,0 25 0,0-25 15,0 25-15,0-25 0,0 25 0,0-25 0,-24 25 16,24-25-16,-25 0 0,0 24 15,0 1-15,25-25 0,-25 25 16,-24-25-16,49 25 0,-25-25 16,25 0-16,0 0 0,0 0 15,-25 0-15,25 0 16</inkml:trace>
  <inkml:trace contextRef="#ctx0" brushRef="#br0" timeOffset="2922.1671">8434 7937 0,'0'0'16,"0"0"-16,0 0 0,0-24 15,0 24-15,0 0 0,0 0 16,0 0-16,0 0 0,0 24 15,0-24-15,-25 25 0,25 0 0,0-25 16,0 25-16,0 0 0,0 0 0,0-1 16,0-24-16,0 50 0,-25-25 0,25 0 15,0-25-15,0 49 0,0-24 16,0 0-16,-25 0 0,25-1 15,0 1-15,0-25 0,0 25 0,0-25 0,0 25 16,0-25-16,0 25 0,0-25 16,25 24-16,-25-24 15,25 0-15,-25 0 0,25-24 0,-1 24 16,1 0-16,0-25 0,-25 25 0,25 0 15</inkml:trace>
  <inkml:trace contextRef="#ctx0" brushRef="#br0" timeOffset="3106.1777">8260 8260 0,'0'0'0,"0"0"0,0 0 15,25-25-15,-25 25 0,0 0 16,0 0-16,49-25 0,-49 25 0,50 0 15,-25 0-15,0 0 0,-1 0 16,1 0-16,25-24 0,-25 24 0,-1 0 16,1 0-16,0 0 0</inkml:trace>
  <inkml:trace contextRef="#ctx0" brushRef="#br0" timeOffset="3301.1881">8806 8136 0,'0'0'0,"0"-25"0,0 25 0,0 0 15,0 0-15,0 0 16,0 0-16,0 0 0,0 0 15,0 0-15,0 0 0,0 0 16,0 25-16,0 0 16,0 0-16,0-1 0,0 1 15,0 25-15,0-50 16,0 25-16,-25-25 0,25 24 0,-25 1 15</inkml:trace>
  <inkml:trace contextRef="#ctx0" brushRef="#br0" timeOffset="3483.1992">8806 7913 0,'0'0'0,"0"0"0,0-25 0,24 25 16,-24 0-16,0 0 0,0 0 15,0 0 1,75 49-16,-75-49 0</inkml:trace>
  <inkml:trace contextRef="#ctx0" brushRef="#br0" timeOffset="3776.216">9178 8086 0,'0'0'0,"0"0"0,-25 0 0,0 0 16,25 0-16,0 0 0,-25 0 15,25 25-15,-24-25 16,-1 50-16,25-50 0,0 25 16,0-1-16,25 1 0,-25-25 15,0 25-15,0-25 0,0 0 16,24 25-16,-24-25 15,50 0-15,-50 0 0,0 0 16,25-25-16,0 0 16,-1 0-16,-24 25 0,25-24 15,-25-1-15,25 0 16,-25 0-16,25 25 15,-25 0-15</inkml:trace>
  <inkml:trace contextRef="#ctx0" brushRef="#br0" timeOffset="4414.2525">9376 8111 0,'0'-25'15,"0"25"-15,0 0 0,25-24 16,-25 24-16,0 0 0,25-25 0,-25 25 0,0 0 15,25 0-15,-25 0 0,24 0 0,-24 0 0,0 0 16,25 0-16,-25 0 0,0 0 16,25 0-16,-25 0 0,25 0 0,-25 0 15,0 25-15,0-25 16,0 24-16,0 1 0,0-25 0,0 25 15,0-25-15,0 0 0,0 25 16,0 0-16,0-25 0,-25 24 0,25-24 16,0 0-16,-25 25 0,25-25 0,0 0 15,0 0-15,-25 0 0,25 0 16,0 0-16,0-25 0,25 25 0,-25 0 15,0-24-15,25 24 0,-25-25 16,0 0-16,25 0 0,0 25 16,-1-25-16,-24 25 0,25-24 0,0-1 15,0 25-15,0-25 0,-25 25 16,0-25-16,24 25 0,-24 0 15,25 0-15,-25 0 0,0 0 0,0 0 16,0 25-16,25-25 16,-25 25-16,0-25 0,0 0 0,0 25 0,0-25 15,0 24-15,25-24 0,-25 0 16,0 25-16,0-25 0,0 25 15,0 0-15,0-25 0,0 25 0,0-25 0,-25 0 16,25 24-16,0 1 0,0-25 16,-25 25-16,25-25 0,0 25 0,0 0 15,0-25-15,0 24 0,0-24 16,0 0-16,0 25 15,0-25-15,25 0 0,0 0 0,0 0 16,-1 0-16,1 0 0,0-25 16,-25 25-16,25 0 0,0 0 0,-1-24 0,-24 24 15,25 0-15,-25 0 0,25-25 16,0 25-16,-25 0 0,0-25 15,0 25-15,0 0 0,-25 0 16</inkml:trace>
  <inkml:trace contextRef="#ctx0" brushRef="#br0" timeOffset="7221.413">10641 7962 0,'0'0'0,"0"0"16,0 0-16,0-25 16,25 25-16,25-24 0,-26 24 15,1 0-15,0-25 0,0 25 16,74-25-16,-49 0 0,-1 0 15,1 25-15,-25-24 0,-1 24 0,1-25 16,50 0-16,-50 25 0,-1-25 16,26 25-16,-25-25 15,0 25-15,-1 0 16,-24 0-16,0-24 0,0 48 15</inkml:trace>
  <inkml:trace contextRef="#ctx0" brushRef="#br0" timeOffset="7522.4302">11112 7565 0,'0'0'15,"0"-24"-15,0 24 16,0 0-16,0-25 15,25 25-15,0 0 0,0 0 16,25 25-16,-1-25 16,-24 0-16,74 24 0,-49 1 0,-25-25 15,-1 0-15,-24 25 0,25-25 16,-25 25-16,25-25 0,-25 0 0,0 25 15,0-25-15,0 24 16,-25 1-16,25-25 0,-25 25 0,1-25 16,-26 25-16,50 0 0,-25-25 15,0 24-15,25-24 0,-24 0 0,24 25 16,-25-25-16,0 25 0,25-25 15</inkml:trace>
  <inkml:trace contextRef="#ctx0" brushRef="#br0" timeOffset="7948.4546">11981 7516 0,'0'-25'16,"0"25"-16,0 0 0,0 0 0,0-25 16,0 25-16,0 0 15,0 0-15,0 25 0,0-25 16,24 25-16,-24 0 0,0-25 0,25 49 15,-25-49-15,0 50 16,0-25-16,0-1 0,0 1 0,0 0 16,25-25-16,-25 25 15,0 0-15,25-25 0,-25 0 0,25 0 0,-25 0 16,24 0-16,-24 0 15,50-25-15,0-25 0,-50 25 16,25 25-16,-1-74 16,1 49-16,-25 0 0,0 25 0,25-24 15,-25 24-15,0-25 0,0 0 0,0 25 16,25 0-16,-25 0 0,0 0 15,0-25-15,0 25 0,0 25 16,0-25-16,0 0 16,0 25-16</inkml:trace>
  <inkml:trace contextRef="#ctx0" brushRef="#br0" timeOffset="8184.4681">12601 7491 0,'0'0'0,"0"-25"0,0 25 0,0 0 15,0 0-15,0 0 16,0 0-16,0 0 16,0 0-16,0 0 15,0 25-15,25 0 0,-25 0 0,0-1 16,0-24-16,0 75 0,0-75 15,0 25-15,0-1 0,0 1 0,0 0 0,-25 0 16,25-25-16,-25 49 0,25-24 16,-25 25-16</inkml:trace>
  <inkml:trace contextRef="#ctx0" brushRef="#br0" timeOffset="8591.4914">11782 8334 0,'0'0'16,"0"0"-16,-25 0 0,25-24 0,0 24 15,0 0-15,0 0 16,0 0 0,0 0-16,25 24 0,-25-24 0,0 25 0,0-25 15,25 25-15,-25-25 0,0 50 16,25-50-16,-25 24 0,0-24 15,25 25-15,-1 0 16,-24 0-16,25-25 0,0 0 0,-25-25 16,25 25-16,0 0 0,-25-25 0,24 25 15,1-25-15,0 1 16,-25-1-16,25-25 0,0 50 0,-1-49 15,-24 49-15,0-25 0,0 25 16,25-25-16,-25 25 0,0 0 0,0 0 0,0 0 16,0 0-1,0 0-15,0 0 0</inkml:trace>
  <inkml:trace contextRef="#ctx0" brushRef="#br0" timeOffset="9002.5149">12427 8359 0,'0'0'0,"0"0"16,-25-25-16,25 25 0,0 0 16,0 0-16,0-24 0,0 24 15,25 0-15,-25 0 0,0 0 0,0-25 16,25 25-16,0-25 15,-25 25-15,49-25 0,-24 25 16,-25 0-16,25 0 0,-25-25 0,25 25 0,-25 0 16,0 0-16,25 25 0,-25-25 15,0 0-15,0 25 0,0-25 0,0 25 16,0-25-16,-25 49 0,0-24 15,0 0-15,0 0 0,1 0 16,-1-1-16,25 1 0,-25-25 16,0 25-16,0 0 0,25 0 15,-24-1-15,24-24 0,0 0 16,0 25-16,0-25 15,0 25-15,0-25 0,24 0 16,1 0-16,0 0 0,-25 0 0,25 0 16,-25 0-16,25 0 0,49-25 15,0 25-15,-49-25 16,0 25-16,0 0 0,0 0 15,49-24-15</inkml:trace>
  <inkml:trace contextRef="#ctx0" brushRef="#br0" timeOffset="9486.5426">11981 9252 0,'0'0'0,"0"0"16,0-25-16,24 1 0,26 24 16,-25-25-16,-25 25 0,25 0 15,24 0-15,-24 0 0,25 0 16,-50 0-16,0 25 15,0-25-15,-50 49 16,50-24-16,-74 0 0,49 0 16,0-1-16,-25 1 15,1 0-15,24 0 0,25-25 0,-25 25 16,25-25-16,-25 24 0,25-24 0,0 25 15,0-25-15,0 0 0,0 0 16,0 0-16,25 0 0,-25 0 16,25 0-16,25 0 15,-50 0-15,49-25 16,1 25-16,-25 0 0,-1 0 15,-24 0-15,50-24 0,-50 24 16,25 0-16</inkml:trace>
  <inkml:trace contextRef="#ctx0" brushRef="#br0" timeOffset="9671.5532">12129 9302 0,'0'0'0,"0"-25"0,-24 25 16,24 0-16,0 0 0,0 0 0,0-25 0,0 25 15,0 0-15,0 0 0,24 25 16,-24-25-16,0 0 0,0 25 0,0 0 15,0-25-15,0 49 0,0-49 16,0 25-16,0 25 0,-24-1 16,24-24-16,0-25 0,-25 25 0,25 0 0,0-1 15</inkml:trace>
  <inkml:trace contextRef="#ctx0" brushRef="#br0" timeOffset="10044.5745">11906 9922 0,'-25'0'16,"25"0"-16,0 0 0,0 0 0,0 0 15,0 0-15,0 0 0,0 0 16,25 0-16,-25 25 15,0-1-15,0-24 0,0 25 0,25-25 0,-25 25 16,0 0-16,0-25 0,0 25 0,25 0 16,-25-25-16,0 49 0,25-24 15,-25-25-15,24 0 16,1 25-16,-25-25 0,0-25 15,25 25-15,0 0 0,0-25 16,-1 0-16,1 1 0,0-1 0,-25 25 16,25-25-16,0-25 0,0 50 0,-25-25 15,24 1-15,-24 24 0,25-25 0,-25 25 16,0-25-16,25 25 15,-25-25-15,25 25 0,-25 0 0,0 0 16,0 0-16,0 25 16</inkml:trace>
  <inkml:trace contextRef="#ctx0" brushRef="#br0" timeOffset="10487.5998">12650 9971 0,'0'-24'0,"0"24"0,25-25 15,-25 25-15,25-25 0,-25 25 16,50-25-16,-50 25 0,24 0 16,1 0-16,0-25 0,-25 50 15,25-25-15,-25 0 0,0 25 0,0-25 16,0 0-16,0 25 0,-25 0 15,25-25-15,-50 49 0,50-24 0,-24-25 16,24 25-16,-25-25 0,25 25 16,0-25-16,0 25 0,0-25 15,0 0-15,0 0 16,49 0-16,-49 0 15,25 0-15,0 0 0,0 0 16,-25 0-16,25 0 0,-25 24 16,24-24-16,-24 0 0,0 0 0,0 25 0,0 0 15,25 0-15,-25-25 16,0 25-16,0-25 15,-25 24-15,25 1 0,-24 0 0,24-25 16,0 0-16,-50 25 0,50-25 16,-25 0-16,-24 25 0,24-25 0,0 0 15,-49 0-15,49 0 0,0 0 16,0 0-16,-49-25 15,49 0-15,0 0 0</inkml:trace>
  <inkml:trace contextRef="#ctx0" brushRef="#br0" timeOffset="11433.654">13345 7689 0,'0'-24'15,"0"24"-15,0-25 0,0 0 16,0 0-16,0 25 15,50-49-15,-50 49 0,24-25 16,1 25-16,-25 0 0,50 0 0,-25-25 16,-1 50-16,1-25 0,0 0 15,0 0-15,0 25 0,-25-1 16,24 1-16,-24 74 15,-24-24-15,-51 24 16,50-49-16,1-1 0,-1 1 16,-50 24-16,-24 75 0,74-50 15,1-49-15,-1 24 0,25-24 16,0 24-16,25-24 15,-1-25-15,1 49 16,50-24-16,-75-25 0,24-25 0,1 24 0,-25-24 16,25 0-16,-25 25 0,25-25 15,0 25-15,-25-25 16,0 0-16,0 25 0,0 0 15,0-1-15,0 1 0,0 0 0,-25 25 16,25-25-16,0-1 0,-25 1 0,25 0 0,0 0 16,0 24-16,0-24 0,0 74 15,0-74-15,0 25 16,0 24-16,0-24 0,0 99 15,0-100-15,0 1 0,0-1 16,0 1-16,25 99 0,0-75 16,-25-24-16,0-25 0,24 24 15,-24-24-15,25 25 0,-25-50 16,0 0-16,25 25 15,-25-25-15,0 0 0,0 24 16,0-24-16,0 0 16,25 25-16,-50 0 0,25 0 15,0-25-15,0 25 0,-25-1 0,25-24 16,0 25-16,-25-25 0,1 25 0,24-25 15,-50 25 1,-24 0-16,24-1 0,0-24 0,1 0 16,-1 25-16,0-25 0,-24 0 0,24 0 0,-24 25 0,0-25 15,-1 0-15,26 0 0,-26 25 16,1-25-16,-50 0 0,74 0 0,1 0 15,-100 0 1,74 0-16</inkml:trace>
  <inkml:trace contextRef="#ctx0" brushRef="#br0" timeOffset="13273.7592">5606 11782 0,'0'0'0,"0"0"0,0 0 15,0 0-15,0 0 16,0 0-16,0 0 0,0 25 15,0-25-15,0 50 16,0-26-16,0 1 16,25 25-16,-25-1 0,0-24 15,0 0-15,0 0 0,0 0 0,0-1 16,0 1-16,0 0 15,-25 25-15,0 24 0,25-49 16</inkml:trace>
  <inkml:trace contextRef="#ctx0" brushRef="#br0" timeOffset="13686.7828">5531 11807 0,'0'-25'0,"0"25"0,0-25 0,0 25 16,0-24-16,25-1 15,0 25-15,0 0 0,-25 0 16,25 0-16,-1 0 0,-24 0 0,25 0 0,-25 0 16,25 25-16,-25-25 0,25 0 0,-25 24 15,0 51-15,0-75 16,-25 49-16,25-24 15,-25 0-15,25 0 0,-25-25 16,25 25-16,-24-25 0,24 24 0,0-24 16,0 0-16,-25 0 0,25 0 15,0 0-15,0 0 16,0 0-16,0 0 0,0 0 15,0 0-15,0 0 0,0 0 0,0 0 0,0 0 16,25 0-16,-25 25 16,24-25-16,1 25 0,-25 0 15,25-25-15,0 25 0,24-1 16,-24 1-16,0-25 0,-25 25 15,50 0-15,-25 25 16,-1-26-16,1-24 0,-25 0 0,0 25 16</inkml:trace>
  <inkml:trace contextRef="#ctx0" brushRef="#br0" timeOffset="14027.8023">6176 12080 0,'0'0'0,"0"-25"0,25 25 0,-25 0 16,25-25-16,0 0 16,0 1-16,-1 24 15,-24 0-15,50-25 0,-50 0 0,0 25 0,0 0 16,0 0-16,0 0 0,0-25 0,0 25 15,-25 0-15,25 0 0,-25 0 16,1 0-16,24 0 0,-50 0 16,25 25-16,0-25 0,1 0 15,-1 25-15,0-25 0,25 0 0,-25 25 0,0-25 16,25 24-16,0-24 0,-24 25 15,48-25-15,-24 25 0,0-25 0,0 25 16,0-25-16,25 25 0,0-1 0,-25-24 16,25 0-16,0 25 0,-1 0 0,1-25 15,0 0-15,0 0 0,0 0 0,-1 0 16,-24 0-16</inkml:trace>
  <inkml:trace contextRef="#ctx0" brushRef="#br0" timeOffset="14367.8218">6796 11832 0,'0'-25'0,"0"25"0,0 0 16,-24 0-16,24-25 0,-25 25 16,0 0-16,25 0 0,-25 0 0,25 25 0,-25-25 15,25 0-15,-49 25 16,49-25-16,-25 25 0,25-25 15,0 24-15,0-24 0,0 0 16,25 25-16,0 0 0,-25-25 16,24 25-16,-24-25 0,25 25 15,0-25-15,-25 0 0,25 24 0,0-24 16,-25 25-16,0-25 0,24 0 0,-24 0 15,0 25-15,0-25 16,-24 50-16,24-50 16,-25 24-1,0-24-15,0 0 0,0 25 0,25-25 16,-24 0-16,-1 0 15,25 0-15,0 0 0,-25 0 0,25 0 16</inkml:trace>
  <inkml:trace contextRef="#ctx0" brushRef="#br0" timeOffset="14635.8371">7045 11757 0,'0'0'0,"0"-24"15,0 24-15,0 0 0,0 0 16,0 0-16,0-25 16,0 25-16,0 0 0,0 0 0,0 25 15,24-25-15,-24 0 0,0 0 0,0 0 16,0 24-16,0 1 0,0-25 0,0 50 15,0-50-15,0 25 0,0-1 0,0 1 16,0 0-16,0 0 0,-24 0 0,24-1 0,0-24 16,0 25-16,0-25 15,-25 25-15,25 0 0</inkml:trace>
  <inkml:trace contextRef="#ctx0" brushRef="#br0" timeOffset="14849.8494">7020 11733 0,'0'0'16,"25"0"-16,-25 0 0,24 0 0,-24 0 15,0 0-15,50 0 0,-25 24 16,24 1-16,-24-25 15,0 0-15,0 25 0,-25-25 16,49 0-16,-49 0 0,50 25 16</inkml:trace>
  <inkml:trace contextRef="#ctx0" brushRef="#br0" timeOffset="15091.8632">7466 11609 0,'0'0'0,"-25"-25"0,25 25 15,0 0 1,0 0-16,0 0 0,0 0 0,0 0 16,0 25-1,0-1-15,25 26 16,-25-50-16,0 50 0,0-26 15,0 1-15,0 25 0,0-25 0,0-25 16,0 24-16,-25 26 0,25-25 0,0-25 0,0 25 16,0-25-16</inkml:trace>
  <inkml:trace contextRef="#ctx0" brushRef="#br0" timeOffset="15746.9007">7714 11782 0,'25'0'16,"-25"-25"-16,0 25 15,25-24-15,0 24 0,-25 0 16,24-25-16,-24 25 0,25-25 15,-25 25-15,0 0 16,0 0-16,0 0 16,-25-25-16,1 25 0,24 0 15,-25 0-15,25 0 0,-50 0 16,25 0-16,25 0 15,-24 25-15,-1 0 0,25-25 16,0 25-16,0-1 0,0 1 0,0 0 16,0 0-16,25 0 15,-25-1-15,24 1 0,1-25 0,-25 25 0,0-25 16,25 0-16,-25 0 0,25 25 0,-25-25 15,25 0-15,-25-25 16,24 25-16,1-25 0,0 25 0,0-25 16,-25 1-16,25 24 0,-1-25 0,1-25 15,0 1-15,-25 24 0,25 25 16,0-50-16,-25 25 0,0 1 0,0-1 15,25 0-15,-25 25 0,0-50 0,0 50 16,0-24-16,0 24 16,0-25-16,0 25 0,24 0 15,-24 0-15,0-25 0,0 50 16,0-25-16,0 0 15,0 0-15,0 49 16,0-24-16,0 25 0,0-25 16,0-1-16,0 26 15,-24 0-15,24-26 16,0 51-16,0-50 0,0-25 0,0 24 15,0-24-15,0 0 16,24 50-16,-24-50 16,0 0-16,0 0 15,25 0-15,-25 0 0,25-25 16,-25 0-16,25 25 0</inkml:trace>
  <inkml:trace contextRef="#ctx0" brushRef="#br0" timeOffset="15971.9135">7913 11782 0,'0'-25'0,"0"25"0,0 0 16,0 0-16,0 0 15,24 0-15,-24 0 0,25 0 0,0 0 16,0-24-16,0 24 15,0 0-15,-1-25 0,1 25 0,-25 0 0,25 0 16,0-25 0,0 25-16,-25 0 0,0 0 0,0 0 15,24 0-15,-48 0 16</inkml:trace>
  <inkml:trace contextRef="#ctx0" brushRef="#br0" timeOffset="17022.9736">8781 11708 0,'0'0'0,"0"0"15,0 0-15,0 0 16,0 0-16,0 0 0,25 0 0,-25 0 0,24-25 15,1 25-15,0 0 0,49-25 16,-49 25-16,25 0 0,0-25 0,-26 25 16,26-24-16,74-1 15,-74 25-15,-26 0 0,51-25 16,49 0-1,-99 25-15,-1 0 16,-24 0-16</inkml:trace>
  <inkml:trace contextRef="#ctx0" brushRef="#br0" timeOffset="17423.9966">9475 11361 0,'-24'0'16,"24"0"-16,-25 0 0,25 0 15,-25-25-15,25 25 0,0 0 16,0 0-16,0 0 0,0 0 15,25 0-15,0 25 0,-1-25 0,-24 0 16,25 0-16,50 0 0,-51 24 16,1-24-1,25 0 1,49 25-16,-25 0 0,-74 0 0,25-25 15,-25 25-15,0-25 0,-25 24 16,25-24-16,-24 25 0,-26 0 16,25 0-16,25-25 0,-25 25 0,1-25 15,-26 24-15,25 1 0,0-25 0,1 25 16,-1-25-16,25 25 0,-25-25 15,-25 25-15,26-1 0,-1 1 16,25-25-16,-50 25 0,25-25 16</inkml:trace>
  <inkml:trace contextRef="#ctx0" brushRef="#br0" timeOffset="18271.045">5011 11187 0,'0'-25'16,"0"25"-16,-25 0 15,25 0-15,0 0 16,-25 0-16,-25 25 0,26-25 0,-1 25 16,25 0-16,-50-1 15,25 1-15,-24 25 0,49-25 0,-25-25 16,0 49-16,25 1 0,0-50 15,0 25-15,0-1 0,25 1 0,-25 0 0,25 0 16,-1 0-16,26 24 0,-25-24 16,0 0-16,0 0 0,24 24 15,-24-24-15,25 49 0,-26-24 16,-24-25-16,0 24 0,0-24 0,0 0 15,-24-25-15,-26 50 0,25-1 16,0-49-16,1 25 0,-1-25 16,0 25-16,0-25 0,-25 25 15,1-25-15,24 0 0,0-25 16,25 25-16,-25 0 15,25-25-15,0 0 0,0 25 0,0 0 16,0-25-16,0 25 16,25 0-16,0 0 0,-25 0 0,25 0 0,0 25 15,-25-25-15,24 0 0,26 50 0,-25-50 16,0 50-16,0-26 15,24 26-15,1 49 0,-25-74 16,24 25-16,-24-1 0,-25-24 16,25 0-16,0 0 0,49 49 0,-49-49 15,0 24-15,24-24 0,-24 0 16,25 0-16,24 24 0,-24-24 0,-1 0 15,1 0-15,49 0 0,-25-25 16</inkml:trace>
  <inkml:trace contextRef="#ctx0" brushRef="#br0" timeOffset="19105.0927">8483 10815 0,'-25'0'0,"25"-25"0,0 25 16,-24 0-16,24 0 15,0 0-15,0-25 0,0 25 0,0 0 16,0 0-16,0 25 0,24-25 0,-24 0 0,25 25 16,-25-25-16,0 25 0,25-1 15,0-24 1,0 75-1,-50 49-15,25-75 0,-25-24 0,0 50 16,25-50-16,-25 24 0,25 26 0,0-51 16,0 26-16,0-25 15,0 0-15,25 24 0,-25-49 16,25 50-16,-25-50 15,25 49-15,0 1 16,-25-50-16,24 25 0,-24 0 16,0-1-16,0-24 0,25 25 15,-25 0-15,25 25 0,-25-50 16,0 24-16,0 1 0,25-25 0,-25 25 0,0 0 15,25 0-15,-25-1 0,24-24 16,-24 25-16,0 0 0,25 0 0,0 0 0,-25-1 16,0 1-16,25 25 0,0-25 15,-25 24-15,24-24 0,-24 0 16,0 0-16,0-25 0,0 25 0,0-25 15,-24 24-15,-1-24 0,25 25 16,-50-25-16,25 25 0,-24-25 16,24 25-16,-74 0 0,49-25 0,1 24 15,-1-24-15,-24 0 0,-50 25 16,49-25-16,-74 0 0,75 0 0</inkml:trace>
  <inkml:trace contextRef="#ctx0" brushRef="#br0" timeOffset="20306.1614">4812 8186 0,'25'0'15,"0"24"-15,0-24 0,-1 25 16,1-25-16,0 50 16,0-50-16,-25 25 0,0-1 15,-25 1-15,-74 50 0,74-51 16,-25 1-16,-24 50 0,24-51 15,-74 26-15,99-25 0,-24-25 16,-1 25-16,25-1 0,-24-24 16,49 0-16,-25 25 0,25-50 15,0 25-15,25 0 16,-25-24-16,49 24 0,-49 0 15,25-25-15,25 25 0,-1 0 16,-24 25-16,25-25 0,-25 24 16,49 51-16,-24-1 15,-50 1-15,24-51 0,-24 1 16,0 25-16,0 0 0,25-1 0,-25-24 15,0 25-15,0-26 0,25 26 0,-25-25 16,0 0-16,25 24 0,0-24 16,-25 0-16,25 24 0,-1-49 15,1 25-15,0 0 0,49-25 16,-49 0-16,50 0 15,-51 0-15,76-25 0,-51 25 0,50-25 16,25 1-16,-74-1 0</inkml:trace>
  <inkml:trace contextRef="#ctx0" brushRef="#br0" timeOffset="21102.207">4738 8012 0,'0'0'0,"-25"-25"0,25 25 16,0 0-16,-25 0 0,25 0 15,-25-25-15,25 25 16,0 0-16,0-25 0,25 25 0,-25 0 0,0-24 15,25 24-15,0-25 0,-1 25 16,1-25-16,50 0 0,-50 0 16,49 1-16,-49 24 0,0-25 15,24 25-15,50-50 16,-74 50-16,50 0 15,-26 0 1,-24 25-16</inkml:trace>
  <inkml:trace contextRef="#ctx0" brushRef="#br0" timeOffset="22221.271">9699 7367 0,'24'0'0,"-24"0"0,0 0 16,0-25-16,0 25 16,25 0-16,50-25 15,-26 25-15,-24 0 0,25 0 16,-26 0-16,26 25 15,-25 0-15,-25 0 0,0 0 16,0-1-16,0 26 0,-25-25 0,0 24 16,25-24-16,-49 50 0,-1-1 15,50-49-15,-25 24 0,0 1 16,25-25-16,0 49 15,0-49-15,25-25 0,-25 25 16,25 0 0,25 0-16,-26-25 0,-24 24 15,25-24-15,25 0 0,-25 25 16,-25-25-16,0 0 0,25 0 15,-25 0-15,0 0 0,24 0 16,1 0-16,-25 0 16,50 25-16,-50-25 0,25 25 15,-25-25-15,24 25 0,-24-1 0,0 1 16,0 0-16,0 0 0,25 0 0,-25-1 0,0 1 15,0 0-15,-25 49 16,25 1-16,0-50 0,-24 24 16,24 1-16,0-1 0,0 1 15,0-25-15,-25 24 0,25 1 16,0-25-16,0 49 0,0-24 15,0-25-15,0 0 0,0-1 0,0-24 16,0 25-16,-25 0 0,25 0 16,-25-25-16,0 49 15,-49-24-15,-50 0 16,99 0-16,-25 0 0,1-25 0,-1 24 15</inkml:trace>
  <inkml:trace contextRef="#ctx0" brushRef="#br0" timeOffset="23563.3477">16594 9624 0,'0'0'16,"0"0"-16,0-49 0,25 49 0,-25-25 15,0 25-15,25 0 0,-25-25 16,50 25-16,-1 0 16,-24 0-16,0 25 0,0-25 0,-1 0 15,1 25-15,0-1 16,-25-24-16,0 25 0,0 0 0,0-25 15,0 25-15,-25 24 0,-24-24 16,24-25-16,0 25 0,0 0 16,25-25-16,-25 25 0,25-25 0,-24 0 15,24 24-15,-25-24 16,25 0-16,0 0 0,25 0 0,-25 0 15,0 0-15,0 0 0,24 25 16,1-25-16,0 0 0,0 25 16,0-25-16,-25 0 0,24 0 15,-24 0-15,25 25 0,-25-25 16,0 0-16,0 25 0,0-25 15,0 0-15,-25 24 0,25 1 0,-24-25 16,24 25-16,-25-25 0,0 25 0,0-25 16,0 0-16,1 25 0,24-25 0,-25 25 15,0-25-15,0 0 0,25 24 0,-25-24 16,25 0-16,-24 0 0,24 0 15,24 0-15,-24-24 0,0 24 0,25 0 0</inkml:trace>
  <inkml:trace contextRef="#ctx0" brushRef="#br0" timeOffset="23805.3616">17289 9723 0,'25'0'0,"-25"-24"16,24 24-16,-24 0 0,0-25 0,25 25 16,0 0-16,0-25 0,-25 25 15,25 0-15,-25 0 0,24 0 0,-24 0 16,25 0-16,25-25 0,-50 25 15,25 0-15,-25 0 0</inkml:trace>
  <inkml:trace contextRef="#ctx0" brushRef="#br0" timeOffset="24314.3907">17959 9500 0,'0'0'0,"0"0"0,24-25 0,1 25 16,-25 0-16,25-24 0,0 24 16,0 0-16,-1 0 0,1-25 0,-25 25 15,25 0-15,-25 0 0,25 0 16,-25 0-16,0 0 0,0 0 0,0 0 15,0 0-15,-25 0 0,25 0 16,-25 0-16,0 0 16,25 0-16,-49 0 0,49 0 0,-25 0 0,0 0 15,25 25-15,-25-25 0,1 0 16,-1 0-16,25 24 0,-25-24 0,25 0 15,0 25-15,0-25 0,-25 0 0,25 25 16,0 0-16,0-25 0,0 25 16,0-25-16,25 24 0,-25 1 0,25-25 0,-25 25 15,25-25-15,-1 25 0,1-25 16,-25 0-16,25 25 0,0-25 15,-25 0-15,25 24 0,-1-24 0,-24 0 0,0 0 0,25 25 16,-25-25-16,0 0 16,0 0-16,25 25 0,-25-25 0,0 0 15,0 25-15,0-25 0,0 25 16,0-25-16,0 0 0,0 0 0,-25 24 15,0-24-15,1 25 0,-1-25 16,0 25-16,0-25 0,0 25 16,1-25-16,-26 25 0,50-1 0,-25-24 15,0 25-15,1 0 0</inkml:trace>
  <inkml:trace contextRef="#ctx0" brushRef="#br0" timeOffset="24743.4152">19918 9426 0,'-25'0'0,"25"-25"16,0 25-16,0 0 0,-24 0 0,24 0 15,-25 0-15,25-25 0,-25 25 0,-25 0 0,26 0 16,24 0-16,-25 25 0,0-25 15,-49 0-15,24 50 16,25-50-16,0 24 0,25 1 16,0 0-16,0-25 0,-25 50 15,50-26-15,-25-24 0,0 25 0,0 0 0,25-25 16,-25 25-16,25 0 0,0-25 0,0 24 15,-1-24 1,1 0-16</inkml:trace>
  <inkml:trace contextRef="#ctx0" brushRef="#br0" timeOffset="24961.4277">20117 9327 0,'0'0'0,"0"-25"15,0 25-15,0-25 0,0 25 0,0 0 16,0 0-16,-25 0 0,25 25 15,0-25-15,0 0 0,0 25 16,0-1-16,0 1 0,0-25 0,0 25 16,0 0-16,0 0 0,0 24 15,0-24-15,0 0 0,0-25 0,-25 25 16,25-1-16,0 1 0,0-25 0,0 25 15</inkml:trace>
  <inkml:trace contextRef="#ctx0" brushRef="#br0" timeOffset="25655.4674">20538 9351 0,'-25'0'0,"1"0"15,-1 0-15,25 0 0,-25 0 16,0 0-16,25 0 0,-25 0 0,1 0 15,24 25-15,0-25 0,-25 25 16,25-25-16,0 25 0,0 0 16,0-25-16,0 24 0,0-24 0,25 25 15,-25-25-15,0 0 0,24 25 16,-24-25-16,0 0 0,25 0 15,0 0-15,-25 0 0,25 0 16,0 0-16,-25-25 0,24 25 0,26-49 16,-50 49-16,25-25 0,0 0 15,-25 25-15,24 0 0,-24-25 16,0 25-16,0-25 0,0 25 0,0 0 15,0-24-15,0 24 0,0 0 0,0 0 16,0 0-16,0 24 0,0-24 0,0 0 16,0 25-16,0-25 15,0 25-15,0-25 0,0 0 16,25 50-16,-25-50 15,25 24-15,-25-24 0,25 0 16,0 0-16,49 0 0,-24-24 16,-25 24-16,24-25 15,-24 25-15,25-25 0,-26 0 0,1 25 0,0-25 16,-25 1-16,25-1 15,0 25-15,-25-25 0,0 0 0,0 25 16,0 0-16,0-25 0,0 25 0,-25 0 16,25-24-16,-25 24 0,25 0 0,-25 0 15,0 24-15,25-24 0,-24 0 16,24 25-16,-25-25 0,25 25 0,0-25 15,0 0-15,0 25 0,0-25 0,0 25 16,0-25-16,25 24 16,-25 1-16,24-25 0,-24 25 0,0-25 15,0 0-15,25 25 0,-25-25 0,0 0 16,0 25-16,0-25 0,-25 0 15,25 24-15,0-24 0,-24 25 0,24-25 0,0 0 16,-25 0-16,0 25 16,0 0-16,0-25 0,1 0 15,-1 0-15,25 0 0,-25 0 0,25 0 0,0 0 16,0 0-16,0 0 0</inkml:trace>
  <inkml:trace contextRef="#ctx0" brushRef="#br0" timeOffset="25965.4851">21456 9178 0,'0'-25'0,"0"25"15,0 0-15,0 0 0,0 0 0,-25 25 16,25-25-16,-25 25 0,25-25 0,-24 24 15,24-24-15,-25 25 0,25-25 0,0 25 16,0-25-16,0 25 0,0-25 16,0 25-16,0-25 0,25 24 15,-25-24-15,0 25 0,0-25 16,24 0-16,-24 25 0,0-25 0,0 0 15,0 0-15,0 25 0,0-25 16,0 0-16,0 25 0,0-25 0,0 0 16,0 0-16,-24 0 0,24 24 0,0-24 15,-25 0-15,0 25 0,0-25 0,0 0 16,1 0-16,-1 25 0</inkml:trace>
  <inkml:trace contextRef="#ctx0" brushRef="#br0" timeOffset="26322.5056">21630 9351 0,'24'-24'0,"-24"24"0,25 0 0,-25 0 16,25 0-16,0-25 0,0 25 15,0 0-15,24-25 0,-49 25 0,0 0 16,25-25-16,-25 25 16,0 0-16,0-25 0,0 25 15,0 0-15,-25 0 0,25 0 0,0 0 16,-25 0-16,25 0 0,-24 0 15,24 0-15,-25 0 0,0 25 16,0-25-16,0 0 0,25 25 16,-25-25-16,25 25 0,0-25 15,0 25-15,0-1 16,0 1-16,0-25 0,25 25 15,-25-25-15,25 25 16,0-25-16,49 0 16,-49 0-16,-25 0 0</inkml:trace>
  <inkml:trace contextRef="#ctx0" brushRef="#br0" timeOffset="26644.524">22101 9302 0,'25'-25'15,"-25"25"-15,25-25 0,-25 25 0,24-25 16,-24 1-16,0 24 16,25-50-16,-25 50 0,-25-25 15,25 25-15,0 0 0,0-25 16,0 25-16,-24 0 0,-1 25 15,0-25-15,25 25 0,-25-25 16,25 25-16,-25 0 0,25-25 0,0 24 0,0 1 16,0-25-16,0 25 0,0-25 0,0 25 15,0-25-15,0 25 0,25-1 16,-25-24-16,0 25 0,25-25 0,-25 0 15,25 25-15,-25-25 0,0 0 16,25 25-16,-25-25 0,24 0 16,-24 0-16,0 0 0,0 25 0,0-25 15,0 0-15,0 0 16,-24 0-16,-1 24 0,25-24 0,-25 0 0,25 0 0,-25 0 15,0 25-15,25-25 16,-49 25-16,49-25 0,-25 0 0,25 0 16,-50 25-16,26 0 15,24-25-15</inkml:trace>
  <inkml:trace contextRef="#ctx0" brushRef="#br0" timeOffset="27151.553">18306 10492 0,'-25'0'0,"-25"0"0,50 0 16,-24 0-16,24 0 0,0 0 16,0 0-1,49-24-15,50 24 0,75-25 16,-99 25-16,148-25 15,50-25-15,-199 50 16,224-49-16,-199 24 16,75 0-16,49 0 0,-149 1 15,-24 24-15,49-25 0,-49 25 16,-1-25-16,-24 25 0,-25 0 15,25 0-15,-50 0 0,0 0 0,25 0 16</inkml:trace>
  <inkml:trace contextRef="#ctx0" brushRef="#br0" timeOffset="27429.5689">18703 10691 0,'-25'0'0,"0"25"0,0-25 0,25 0 15,0 0-15,-24 0 0,24 24 16,24-24-16,-24 0 0,50 0 15,0 0-15,98 0 16,-98-24-16,24 24 0,1 0 0,-1-25 0,1 25 16,24-25-16,74 0 0,-73 0 15,-1 25-15,75-24 0,-75-1 16,149-25-16,-199 50 0,75-25 15,-74 1-15,0 24 0,-1-25 0,1 25 16,-25-25-16,-25 25 0,24 0 0,-24 0 16,0 0-16,-24-25 0,-26 25 15,25 0-15,0 0 0</inkml:trace>
  <inkml:trace contextRef="#ctx0" brushRef="#br0" timeOffset="32598.8645">14982 12551 0,'0'0'16,"0"-25"-16,0 1 15,-25 24-15,25 0 0,0-25 16,0 25-16,0 0 16,0 0-16,0 0 15,0 0-15,0 25 16,0-25-16,0 49 0,0 1 0,0-25 15,0-25-15,0 24 0,0 1 16,0 0-16,0 25 0,0-26 0,0 1 16,0 0-16,0 0 0,0 0 15,-25 49-15,25-24 0,0-50 16,0 49-16,0-24 0,25-25 0,-25 25 15,0 0-15,0-25 0,0 24 16,0-24-16,0 0 0,25 0 16,-25 0-16,0 0 0,0 0 0,25 0 0,-25-24 15,0 24-15,0 0 0,0-25 16,25 0-16,-25 0 0,0 25 15,0-49-15,0 49 0,0 0 16,0-25-16,-25 25 0,0-25 16,0 25-16,25 25 15,-25-25-15,25 0 0,-24 25 16,24-25-16,0 0 0</inkml:trace>
  <inkml:trace contextRef="#ctx0" brushRef="#br0" timeOffset="33480.915">15602 12774 0,'0'0'0,"0"-24"16,0 24-16,0 0 0,-25 0 15,25 0 1,-24 0-16,-26 24 16,25 1-16,0 0 0,25 0 0,-24 0 15,24-1-15,0-24 16,0 25-16,0 0 0,0 0 0,0-25 15,0 0-15,24 25 0,-24-25 16,25 24-16,0-24 16,25-24-16,-26 24 0,26-25 0,-25 0 15,0 25-15,-25-25 0,24 25 16,1-25-16,-25 1 0,25-1 15,-25 0-15,0 0 0,0 25 0,0 0 16,0-25-16,0 25 0,0 0 16,0-24-16,0 24 0,0 0 15,0 0-15,0 0 0,0 24 0,-25-24 16,25 25-16,0 0 0,0 0 0,0-25 15,0 25-15,0-1 0,0 1 16,0-25-16,0 25 0,0 0 16,25-25-16,-25 25 0,50-25 15,-50 0-15,24 0 0,1-25 16,0 25-16,0-25 15,0 25-15,-1-25 0,1 25 16,0-25-16,0 1 0,-25-1 0,25 25 16,-25-25-16,0 25 15,0-25-15,0 25 0,0 0 0,-25-25 16,25 25-1,0 0-15,-25 0 0,25 0 16,-25 0-16,25 0 0,-25 0 16,25 25-16,-24 0 0,24 0 15,-25 0-15,25-1 0,0 1 0,0-25 0,0 25 16,0-25-16,0 25 0,0-25 15,0 49-15,25-49 0,-25 0 0,0 0 16,24 0-16,1 0 0,0 0 16,0 0-16,0-24 0,-1-1 15,26 0-15,0 0 16,24-24-16,-49 24 0,0 25 0,-25-25 0,24 0 15,1 25-15,-25-49 0,25 49 16,-25-25-16,0 0 0,0 0 16,0 25-16,25-25 0,-25 1 0,0-1 15,0 25-15,0 0 0,0-25 0,0 25 16,0 0-16,0 0 0,0-25 15,0 25-15,0 0 0,0 25 0,0-25 16,0 25-16,0 0 0,0-25 0,-25 24 16,25-24-16,0 25 0,0 0 0,0 0 15,0-25-15,0 25 0,0-1 16,0 1-16,0 0 0,0 0 0,0 0 0,-25-1 15,25-24-15,0 25 0,0 0 0,0-25 16,0 25-16</inkml:trace>
  <inkml:trace contextRef="#ctx0" brushRef="#br0" timeOffset="33797.933">16694 12750 0,'0'0'16,"-25"0"-16,25 0 0,-25 0 15,25 0-15,-50 24 16,1 1-16,24-25 0,0 25 16,25-25-1,-25 0-15,1 0 0,24 0 0,0 0 0,0 0 16,0 0-16,0 0 15,0 0-15,0 0 0,0 0 16,0 0-16,0 0 16,24 25-16,1-25 0,-25 0 15,25 25-15,0-25 0,-25 0 0,0 0 16,25 24-16,-25-24 15,49 0-15,-49 0 0,25 0 16,0 25-16</inkml:trace>
  <inkml:trace contextRef="#ctx0" brushRef="#br0" timeOffset="34010.9453">17016 12725 0,'0'0'0,"0"-25"16,0 0-16,0 25 0,0 0 15,0 0-15,0-25 0,0 25 0,0 0 16,0 0-16,0 25 0,0-25 15,0 0-15,0 25 0,0-25 16,0 50-16,0-26 0,0 1 16,0 0-16,0 0 15,-25 0-15,25-1 0,0 1 0,0 0 0,-25-25 16,25 25-16,-24 0 15</inkml:trace>
  <inkml:trace contextRef="#ctx0" brushRef="#br0" timeOffset="34211.9568">17115 12601 0,'25'0'0,"-25"0"0,0 0 0,0-25 0,0 25 16,25 0-16,-25 25 15,0-25-15,0 0 0,0 0 0,0 25 16,-25 24 0,25-24-16,-25-25 0,25 25 0,0-25 0,0 25 15</inkml:trace>
  <inkml:trace contextRef="#ctx0" brushRef="#br0" timeOffset="34545.9759">17388 12626 0,'0'0'0,"0"-25"0,25 25 16,-25 0-16,0-25 15,0 25-15,0 0 16,25 25-1,-25-25-15,24 49 16,-24 1-16,0-50 0,0 50 16,0-50-16,0 24 15,0 1-15,0-25 0,0 25 16,0-50-16,0 25 15,25 0-15,0-25 0,-25 1 16,25 24-16,0-25 16,0 0-16,-1 0 15,1 0-15,-25 25 16,25-24-16,0 24 0</inkml:trace>
  <inkml:trace contextRef="#ctx0" brushRef="#br0" timeOffset="34831.9923">17884 12601 0,'0'0'0,"0"0"16,-25 0-16,25 0 0,0 0 0,-24 0 15,24 0-15,0 0 0,-25 25 16,0-25-16,25 24 0,0-24 0,0 25 15,0-25-15,0 25 0,0-25 16,0 25-16,0 0 16,25-25-16,-25 0 0,0 0 0,25 0 15,-1 0 1,1 0-16,-25-25 0,25 25 15,-25-25-15,25 25 0,-25 0 16,0-25-16,0 25 0,25-25 16,-25 25-16,0 0 0,0 0 0,0 0 15</inkml:trace>
  <inkml:trace contextRef="#ctx0" brushRef="#br0" timeOffset="35058.0052">18132 12551 0,'0'-25'0,"0"25"0,0 0 0,0 0 16,0 0-16,0 0 15,0 0-15,0 0 0,0 0 0,25 0 16,-25 25-16,0-25 0,0 25 16,0 0-16,0 0 15,0-1-15,0 1 0,0 0 16,0 0-16,0 0 0,-25-25 15,25 49 1,-25 1-16,1-25 0,-1-1 16,25-24-16</inkml:trace>
  <inkml:trace contextRef="#ctx0" brushRef="#br0" timeOffset="35304.0193">18182 12502 0,'25'-25'15,"-25"25"-15,49-50 16,-24 50-16,-25-25 0,25 25 0,0 0 16,-25 0-16,24 0 15,1 0-15,-25 50 0,0-25 16,0-25-16,0 25 0,-25-1 15,25-24-15,-24 25 16,-26 0-16,50-25 0,-25 25 16,-24 0-16,49-25 0,-50 24 15,25-24-15</inkml:trace>
  <inkml:trace contextRef="#ctx0" brushRef="#br0" timeOffset="35763.0455">19769 12378 0,'0'0'0,"0"0"0,0 0 15,0 0-15,0 0 0,0 0 0,0 0 16,0 0-16,0 0 0,25 0 16,-25 0-1,0 24-15,0 1 0,25-25 0,-25 25 16,0-25-16,0 74 15,0-49 1,-25 25-16,0-25 0,25-1 0,-24 1 16,24-25-16,-25 0 0</inkml:trace>
  <inkml:trace contextRef="#ctx0" brushRef="#br0" timeOffset="35940.0556">19769 12080 0,'0'-25'0,"0"25"16,0 0-16,0 0 0,0 0 0,25 0 0,-25 0 16,0 0-16,0 0 0,0 0 0,25 25 15,-25-25-15,25 49 0,0-49 0,-25 25 16</inkml:trace>
  <inkml:trace contextRef="#ctx0" brushRef="#br0" timeOffset="36486.0869">19993 12526 0,'0'0'0,"24"-24"0,-24-1 16,25 25-16,-25-25 0,25 0 15,-25 25-15,25-25 0,0 1 0,-1-1 16,-24 25-16,50 0 0,-50-25 15,25 25-15,-25 25 0,25-25 0,-25 0 16,0 25-16,0-25 16,0 24-16,0 1 0,-25 0 15,25 0-15,-25 0 0,25 24 16,-25-49-16,25 25 0,0-25 0,0 0 0,-25 25 15,25-25-15,0 0 16,0 0-16,0 0 0,0 0 0,25 0 0,-25-25 16,0 25-16,25-25 0,-25 25 15,0-25-15,25 1 0,0-1 16,-25 0-16,24 25 0,-24-25 15,25 0-15,-25 25 0,25-24 16,-25 24-16,0 0 0,25 0 16,-25 0-16,25 0 15,-25 0-15,24 24 16,-24 1-16,0 0 0,-24 0 0,24 0 0,0-25 15,0 24-15,-25 1 16,0 25-16,25-25 0,0-1 0,0-24 16,0 0-16,0 25 0,0-25 15,25 25-15,-25-25 0,0 0 16,0 25-16,25-25 15,-1 0-15,1 0 0,-25 0 16,25 0-16,0 0 0,-25 0 0,49-25 16,-24 25-16,-25 0 0,25 0 0,0 0 15,24 0-15,-24-25 0,25 25 16</inkml:trace>
  <inkml:trace contextRef="#ctx0" brushRef="#br0" timeOffset="36915.1112">22374 12229 0,'-25'0'0,"25"0"15,-25-25-15,0 25 0,25 0 0,-24 0 16,-1 0-16,0 0 0,25 0 0,-25 0 16,0 0-16,1 0 0,24 0 15,-25 25-15,0 0 16,25-1-16,0 1 0,-25 0 15,25 25-15,0-50 0,0 49 16,0-24-16,0 0 0,0 0 0,0-1 0,0 1 16,0-25-16,0 25 0,25-25 15,-25 25-15,0 0 0,25-25 0,-25 24 16,25-24-16,-1 0 0,1 0 15,25 0-15,-25-24 0</inkml:trace>
  <inkml:trace contextRef="#ctx0" brushRef="#br0" timeOffset="37143.1245">22746 12278 0,'0'0'0,"0"0"0,0 0 0,0-24 16,0 24-16,0 0 15,0 0-15,0-25 16,0 50-16,0-25 0,0 0 15,0 24-15,0-24 16,0 25-16,0 0 16,0 25-16,0-1 0,0-24 15,0-25-15,0 25 0,-25 0 16,25 24-16,0-49 0,-25 25 15,25-25-15,0 0 0,0 0 0,-25 25 16,25-25-16</inkml:trace>
  <inkml:trace contextRef="#ctx0" brushRef="#br0" timeOffset="37369.1372">22771 12204 0,'0'0'0,"25"0"15,-25 0-15,49 0 0,-49 0 0,25 0 0,-25 0 16,25 0-16,0 0 0,-1 25 16,1-25-16,0 0 15,0 25-15,24-1 0,-24-24 0,-25 0 16,25 25-16,0-25 0,0 0 0,-25 25 15,0-25-15</inkml:trace>
  <inkml:trace contextRef="#ctx0" brushRef="#br0" timeOffset="37616.1515">23267 12129 0,'0'0'0,"0"-24"0,0 24 15,-25 0-15,25 0 0,0 0 0,0 0 16,0 0-16,0 0 0,0 0 15,0 0-15,0 24 0,0-24 16,0 25-16,0 0 0,0-25 0,0 25 16,0 0-16,0-25 0,0 49 15,0-24-15,0-25 0,0 25 0,0-25 16,0 25-16,0 0 15,0-1-15,0-24 0,0 25 16,0-25-16</inkml:trace>
  <inkml:trace contextRef="#ctx0" brushRef="#br0" timeOffset="37890.1668">23713 12105 0,'-25'0'15,"25"-25"-15,0 0 0,0 25 16,-24 0-16,24-25 0,0 25 0,0 0 15,0 0-15,0 0 0,0 25 16,0-25-16,0 25 16,-25 0-16,25 24 0,0-49 0,0 25 15,0 0-15,0 0 0,-25 24 16,25-49-16,0 50 0,0-50 15,-25 50-15,25-26 16,-25-24-16,25 25 0,0-25 0,-24 25 16,24-25-16,-25 25 15,25-25-15,-25 25 0,25-25 0</inkml:trace>
  <inkml:trace contextRef="#ctx0" brushRef="#br0" timeOffset="38157.1825">23589 12105 0,'0'0'16,"0"-25"-16,0 25 0,25 0 0,-25 0 15,0 0-15,0 0 0,25 0 0,-25 0 0,25 0 16,24 25-16,-24-25 15,0 0-15,0 24 0,-1-24 0,1 25 16,25-25-16,-25 25 16,0-25-16,-1 25 0,-24-25 0,25 0 15,0 0-15,-25 25 0,25-25 0,-25 0 16,0 0-16,0 0 15,0 0-15,25 0 0,-25 0 0,0 0 16</inkml:trace>
  <inkml:trace contextRef="#ctx0" brushRef="#br0" timeOffset="38567.2052">24135 11931 0,'0'-25'0,"0"25"0,0 0 15,0 0-15,0 0 0,0 0 0,0 0 0,0 0 16,0 0-16,0 0 0,0 0 15,0 0 1,0 0-16,0 0 0,0 25 16,0-25-16,0 25 15,25 0-15,-25-1 16,0 26-16,0-25 0,0 0 15,0-1-15,0-24 16,0 50-16,0-50 0,0 25 0,0-25 0,-25 25 16,25-25-16,0 25 0,0-25 15,0 24-15,0-24 0,0 0 0,0 0 16,0 25-16,0-25 15,0 0-15,0 0 16,0 0-16,25-25 0,-25 25 16,0 0-16</inkml:trace>
  <inkml:trace contextRef="#ctx0" brushRef="#br0" timeOffset="42880.4526">15503 13866 0,'0'0'0,"0"0"0,0 0 15,-25-25-15,25 25 16,0 0-16,0 0 0,0 0 15,0 0-15,-25 0 0,25 25 16,0-25-16,0 0 0,0 0 16,0 25-16,0-1 0,0 1 15,0 0-15,0 0 0,0 0 16,0-1-16,0 26 0,0-25 0,0 24 15,0-24-15,0 25 0,0-25 16,0-1-16,0 1 0,0 0 0,0 0 16,0 25-16,0-50 15,-24 24-15,24-24 16</inkml:trace>
  <inkml:trace contextRef="#ctx0" brushRef="#br0" timeOffset="43340.4789">15429 13891 0,'24'0'0,"-24"-25"16,0 25-16,25-25 0,0 0 0,0 25 15,-25 0-15,25 0 0,-25 0 16,24 0-16,1 0 0,-25 0 0,25 25 15,0 0-15,-25 0 0,25 24 16,-25-24-16,0-25 0,0 25 16,0 0-16,-25-1 0,25-24 0,-25 25 15,25 0-15,-25 0 0,-24 0 16,-1-1-1,50-24-15,-25 0 0,0 0 16,25 0-16,0 0 0,0 0 16,0 0-16,0 0 15,0 0-15,0 0 0,0 25 0,0-25 16,0 0-16,25 0 0,-25 25 15,25-25-15,-25 25 0,0-25 0,25 25 16,-25-25-16,25 24 16,24 1-16,-49-25 0,25 25 15,0-25-15,0 25 0,24 0 16,-49-25-16,25 0 0,-25 25 16,0-25-16,25 24 0,-25-24 0,25 0 15,-25 25-15,24-25 0,-24 0 16,0 0-16,25 25 0,-25-25 15,25 0-15,-25 0 0,0 0 0</inkml:trace>
  <inkml:trace contextRef="#ctx0" brushRef="#br0" timeOffset="43872.5093">16346 13891 0,'0'0'0,"0"0"15,0 0-15,0 0 0,-25-25 16,25 25-16,0 0 0,-24 0 16,24 0-16,-25 0 15,0 0-15,0 0 0,0 25 16,1-1-16,-1 1 15,-25 0-15,25 0 16,-24 74-16,49-74 16,0 24-16,0-24 0,0-25 0,0 25 15,0 0-15,25 0 16,-25-1-16,24-24 0,1 25 0,-25 0 15,0-25-15,25 0 0,0 25 16,-25-25-16,25 0 0,-1 0 16,-24 0-16,25 25 0,0-25 15,0 0-15,-25 0 0,25 0 16,-25 0-16,24-25 0</inkml:trace>
  <inkml:trace contextRef="#ctx0" brushRef="#br0" timeOffset="44182.5269">16619 13965 0,'0'0'16,"0"0"-16,0-25 15,0 25-15,-25 0 0,25-25 16,0 25-16,0 0 0,0 0 16,0 25-16,0-25 0,0 0 0,0 0 15,0 25-15,25 25 16,-25-26-16,0-24 0,0 25 15,0 0-15,0 0 0,0 0 16,0-1-16,0 1 0,0 0 16,0 0-16,-25 0 0,25-1 15,-24 1-15,24 0 0,0-25 0,-25 25 16</inkml:trace>
  <inkml:trace contextRef="#ctx0" brushRef="#br0" timeOffset="44391.539">16619 13940 0,'0'0'0,"0"0"0,0-25 0,0 25 16,0 0-16,25 25 0,-25-25 0,25 0 15,0 0-15,-25 0 0,24 0 16,76 25-16,-76-25 0,1 25 0,0-25 15,0 0-15,24 0 0,26 49 16,-50-49-16,-25 0 0,24 25 0,1-25 16,-25 25-16,25-25 0,-25 0 0</inkml:trace>
  <inkml:trace contextRef="#ctx0" brushRef="#br0" timeOffset="44646.5536">17165 13866 0,'0'0'15,"-25"-25"-15,25 25 16,0 0-16,-25 0 0,25 0 0,0 0 16,0 0-16,0 0 0,0 0 15,0 25-15,0-25 0,0 25 0,0-25 16,0 24-16,0 1 0,0 0 15,25 0-15,-25 0 0,0-1 0,0 1 16,0 0-16,0 0 0,0 0 0,-25-1 16,25 1-16,0-25 0,0 25 15,0 0-15</inkml:trace>
  <inkml:trace contextRef="#ctx0" brushRef="#br0" timeOffset="44900.5682">17438 13841 0,'0'0'0,"0"-25"0,-25 25 15,25 0-15,0 0 0,0 0 0,0 0 16,0 0-16,0 0 0,0 25 15,0 0-15,25 0 16,-25-1-16,0 1 0,0-25 0,0 25 16,0 0-16,0 0 0,0-1 0,0-24 15,0 25-15,0 0 0,0-25 0,-25 25 16,25 0-16,0-1 15,-50 26-15</inkml:trace>
  <inkml:trace contextRef="#ctx0" brushRef="#br0" timeOffset="45124.581">17413 13866 0,'0'0'16,"25"-25"-16,-25 25 0,0 0 0,0 0 15,24-25-15,-24 25 0,25 0 0,0 0 16,-25 0-16,25 25 0,49-25 16,-74 0-16,25 25 0,0-25 0,0 0 0,-25 0 15,25 25-15,-25-25 0,24 24 0,-24-24 16,0 25-16,25-25 0,-25 0 15</inkml:trace>
  <inkml:trace contextRef="#ctx0" brushRef="#br0" timeOffset="45407.5968">17760 13692 0,'0'0'0,"-25"-25"0,25 25 0,0 0 16,-24-24-16,24 24 15,0 0-15,0 0 0,0 0 16,0 24 0,24 1-16,-24 25 0,25-25 15,-25 24-15,0-24 0,0 0 0,0 0 0,0-1 16,0 1-16,0 0 0,0 0 0,0 0 0,0-1 15,-25 1-15,25 0 0,0 0 16,-24 24-16,24-24 16,-50 50-16,25-26 0,0-24 0</inkml:trace>
  <inkml:trace contextRef="#ctx0" brushRef="#br0" timeOffset="45734.6159">15577 14858 0,'0'-25'0,"-24"25"0,-1 0 0,25 0 16,-25 0-16,25-25 0,0 25 0,0 0 15,0 0-15,25 0 16,24-24-16,51 24 0,-51-25 16,100 0-16,-50 25 0,174-50 15,-149 26-15,99-1 16,1-25-16,-1 25 0,0 1 15,-149-1-15,100 0 0,-25 25 16,-75 0-16,26-25 16,-1 25-16,-74 0 0,-25 0 15,0 0 1</inkml:trace>
  <inkml:trace contextRef="#ctx0" brushRef="#br0" timeOffset="46006.6308">15850 15106 0,'-25'0'0,"1"0"0,-26 0 0,50 0 15,0 0-15,0 0 0,0-25 16,25 25-16,49-25 15,1 1-15,49-1 0,49 0 16,-74 0-16,1 0 0,123 1 0,-99-1 0,-25 0 16,25 0-16,99-24 15,-99 24-15,-24 0 0,-1 0 0,-25 25 0,26-25 16,-26 1-16,25-1 0,0 0 15,-74 25-15,0 0 16,0-25-16</inkml:trace>
  <inkml:trace contextRef="#ctx0" brushRef="#br0" timeOffset="47054.6907">15553 13494 0,'-25'0'16,"0"-25"-16,-49 25 0,49 0 16,0 0-16,-50 0 15,-24 25-15,74-25 0,1 25 0,-1-25 16,-50 24-16,26 1 0,24 0 15,-49 25-15,24-1 16,-24 26 0,49-26-16,-74 150 0,74-75 15,0-75-15,0 175 16,50-125-16,-25-50 0,50 51 15,-26-51-15,51 1 0,-50-1 0,24-24 16,-24 0-16,25 0 0,-26-25 0,26 25 0,0-25 16,-1 24-16,1-24 0,49 0 15,0 0-15,-49-24 0,74-1 16,-50 25-16,-24-25 0,24 0 0,-24 25 15,74-49-15,-50 24 0,1 25 0,-26-25 16,26 0-16,-1 0 0,1 1 0,49-1 16,-50 0-16,25 25 15,-49 0-15,24 0 0,-24 0 0,-25 0 16,0 25-16,-1-25 0,1 25 0,-25-1 0,25-24 15,-25 25-15,25 0 0,-25 0 0,25 0 16,-1-1-16,1 26 0,0-25 0,-25 0 16,25-1-16,49 26 0,-49-25 15,49 0-15,-24-1 0,-25-24 0,24 25 0,1-25 16,0 0-16,24 0 0,-24 0 15,-1 0-15,1 0 0,0 0 0,24-25 16,-24 25-16,24-24 0,0-26 16,-24 50-16,49-50 15,-74 26-15,25-1 0,-1 0 16,-24 0-16,0 25 0,24-25 15,-24 1-15,25-1 0,-25 0 0,-1 0 16,1 0-16,25 1 0,-25-1 16,0 0-16,-1 0 0,1 25 0,25-49 15,-25-1-15,-1 25 0,1 0 16,25-24-16,-25-26 0,-1 50 0,-24 1 0,25-1 15,-25 0-15,25 0 16,-25-24-16,0-1 0,25 25 0,-25-24 16,0 24-16,0-25 0,0 25 15,0 1-15,-25-26 0,25 25 0,0-24 16,0 24-16,0 0 0,0 0 0,-25-24 0,25 24 15,0 0-15,-25 0 0,25-24 0,-24 24 16,24 0-16,-25 0 0,0 0 0,-25-24 16,-24-1-16,49 50 0,-24-25 15,-1 25-15,0-24 0,1 24 0,-26-25 16,1 25-16,-1-25 0,1 25 0,0 0 0,-1 0 15,-24-25-15,0 25 0,0 0 0,-1 0 16,-24 0-16,0 0 0,0 0 16,-173 25-16,-26 0 0,150 0 0,-26-1 15,1 1-15</inkml:trace>
  <inkml:trace contextRef="#ctx0" brushRef="#br0" timeOffset="51309.9348">19571 14263 0,'0'0'0,"-25"0"0,25-25 0,-25 25 16,25 0-16,0 0 0,-25 0 16,25 0-16,0 0 0,0 0 0,0 0 15,25 0-15,0-25 16,25 25-16,24-25 0,50 25 15,-74-25 1,99 1-16,-75 24 0,-24 0 0,49-25 16,-74 25-16,24 0 15,75-25-15,-99 25 0,0 0 16,-25 0-16,25 0 0,-25 0 15,0 0-15,0 0 0,-25 0 16,0 0-16</inkml:trace>
  <inkml:trace contextRef="#ctx0" brushRef="#br0" timeOffset="51724.9585">19695 13965 0,'0'0'0,"-25"0"16,25 0-16,0-25 16,-25 25-16,1 0 0,-1 0 15,25 0-15,-50 25 16,0 0-16,1 0 15,-26-1 1,26 1-16,-1 0 0,50-25 16,-25 0-16,25 0 0,-24 0 15,24 25-15,0-25 0,24 0 16,-24 25-16,50 24 0,-25-24 15,0-25-15,24 25 0,-24 0 0,25-1 16,24 1-16,1-25 16,-51 25-16,26-25 0,74 0 15,-74 25-15,-26-25 16,51 0-16,24-25 0,-74 25 15,74 0-15,-74 0 0,0 0 0,-1 0 0,-24 25 16,25-25-16,-25 0 16,0 25-16</inkml:trace>
  <inkml:trace contextRef="#ctx0" brushRef="#br0" timeOffset="53249.0456">13692 15553 0,'0'-25'0,"0"25"0,25 0 16,-25-25-16,25 0 16,0 0-1,74-49-15,0 24 0,-49 25 0,24-24 0,-24 24 16,98-49-16,-73 49 15,49-50-15,25 1 0,-100 24 16,26 26-16,123-76 0,-148 76 0,-1-1 16,-24 0-16,50 0 15,-51 0-15,26 1 0,-50 24 0,25 0 16,-25 0-1,-50 0-15</inkml:trace>
  <inkml:trace contextRef="#ctx0" brushRef="#br0" timeOffset="53718.0725">14784 14684 0,'-25'0'0,"25"-24"0,-25 24 16,25 0-16,-25-25 15,25 25-15,0 0 0,0 0 16,25-25-16,0 25 15,0 0-15,49-25 0,-49 25 16,24 0-16,26 0 0,-26-25 16,51 25-16,-26 0 0,0 0 15,-24 0-15,49 0 0,-99 0 16,25 0-16,0 25 15,-75 0-15,1 0 0,24-25 16,0 25-16,-25-1 16,1 1-16,-1 25 0,25-50 0,-24 25 15,-1 24-15,-24 50 0,49-74 16,-99 99-16,99-74 15,0-25-15</inkml:trace>
  <inkml:trace contextRef="#ctx0" brushRef="#br0" timeOffset="57059.2629">14412 12502 0,'0'0'0,"-25"-25"15,0 25-15,0 0 0,0 0 16,-49 0-16,-25 0 16,24 25-16,-49 24 15,75-49-15,-1 25 0,-24 0 16,49 0-16,-50 24 0,1-24 15,49 0-15,0 0 0,1 24 0,-1-49 16,25 25-16,0 0 0,0 0 0,0-1 16,99 150-1,-74-124-15,24-26 0,-24 1 0,25 0 16,-25 0-16,74 49 0,-25-24 15,-49-25-15,0 0 0,0-1 16,24 51-16,-49-26 0,0 1 16,0-25-1,-99 173-15,74-173 0,-24 25 0,24-26 0,0 26 16,-25-25-16,1 24 0,24-24 0,-25 0 0,26 0 15,-26 0-15,25-1 16,-49 26-16,24-25 16,1 0-16,24-25 0,0 0 15,25 0-15,-25 0 16,25 0-16,0-25 0,0 25 15,0 0-15,0 0 0,0 0 16,0 0-16,25 0 0,0 25 16,0-25-16,-25 24 0,49 26 15,-49-25-15,50 25 0,-50-1 0,25-24 16,-25 25-16,24 24 0,-24-24 0,25-1 15,-25 1-15,0 49 0,25-49 16,-25 49-16,0-50 0,25 51 16,0-26-16,-25-24 0,0-26 0,24 26 15,1 25-15,25-26 0,-25-24 16,-1 0-16,1 0 15,99 49-15,-74-74 0,-1 25 0,-24-25 0,25 0 16,24 25-16,-24-25 16,74 0-16,50 0 0,-100 24 15,0-24-15,174 25 0,-173-25 16</inkml:trace>
  <inkml:trace contextRef="#ctx0" brushRef="#br0" timeOffset="58502.3461">25102 11881 0,'0'25'16,"-24"0"-16,-1 0 0,0 0 0,0-1 16,-49 51-16,49-50 0,-50 49 15,51-24-15,-1-1 0,-25 51 0,1-76 0,24 26 16,25 0-16,-50 24 0,50-24 15,0-26-15,0 1 0,0 50 16,25-26-16,-25-24 0,50 0 16,-50 0-16,49-1 0,-24 1 15,-25-25-15,50 25 0,-50 0 16,0-25-16,24 0 0,-24 25 0,0-25 15,25 0-15,-25 24 0,-25-24 0,25 0 16,0 25-16,0-25 0,-24 25 0,24-25 16,0 0-16,-25 25 0,25-25 0,0 25 0,-25-25 15,25 24-15,0 1 0,-25 0 16,25 0-16,0 25 0,-25-1 15,25-24-15,0 49 0,-24-24 0,24-25 16,0 24-16,0 1 0,0 0 16,0-26-16,-25 26 0,25 0 0,0-26 15,0 100-15,0-74 0,0-25 0,0 24 16,0-24-16,0 0 0,0 25 0,0-26 15,0 1-15,0 0 0,25 74 16,-25-74-16,0 0 0,0 0 0,0 0 16,24-1-16,-24 26 0,0-25 15,0 0-15,25-1 0,-25 1 0,0 0 16,0 0-16,0 24 0,0-49 15,0 25-15,0 0 16,0 0-16,0 0 0,-25-25 0,25 24 16,0 1-16,-24 0 0,24 0 0,0-25 15,-25 25-15,25-25 0,-25 24 0,25-24 16,-25 25-16,25-25 0,-25 25 0,1-25 0,24 25 15,-25-25-15,0 25 16,0-25-16,-49 24 0,49-24 0,-25 25 0,26-25 16,-51 0-16,26 0 0,24 0 15,-25 0-15,1-25 0,-1 25 0,-49-24 16,49-1-16,0 25 0,1-25 0,-26 0 0,26 0 15,-1 1-15,-24-51 16,24 50-16,1-49 0,24 24 16</inkml:trace>
  <inkml:trace contextRef="#ctx0" brushRef="#br0" timeOffset="59206.3864">24631 11708 0,'-25'0'0,"25"0"16,0 0-16,0 0 0,0 0 16,0 0-16,25 0 0,-25 0 15,25 0-15,0 0 0,-1 0 16,26 25-1,124 49-15,-75-24 0,-49-26 0,-1 1 16,75 50-16</inkml:trace>
  <inkml:trace contextRef="#ctx0" brushRef="#br0" timeOffset="64091.6658">7268 9550 0,'0'0'0,"0"-25"0,0 25 16,25-25-16,-25 25 16,0-25-16,0 25 0,0 0 0,0 0 0,0 0 15,0-24 1,0 24-16,0 0 15,0 0-15,0 0 16,0 0-16,0 0 0,0 0 16,0 0-16,0 0 0,24 0 0,-24 0 15,0 0-15,0 0 16,0 0-16,0 24 0,25-24 0,-25 25 15,0-25-15,0 25 16,25 25-16,-25-26 0,25 1 16,-25 0-16,0 25 0,25-50 15,-25 74-15,0-49 16,0 24-16,24-49 0,-24 25 0,0 25 15,0-50-15,0 25 16,0-25-16,25 24 0,0 1 16,-25-25-16,25 0 0,0-25 0,-1 25 15,1 0-15,0-24 0,25-1 16,-1 0-16,-24 0 0,74-24 0,-49-1 0,-1 25 15,1 0-15,0-24 16,-1 24-16,51-49 0,-26 49 0,25-50 16,-49 51-16,-1-1 0,1 0 0,24-25 15,-49 50-15,0-24 0,0 24 0,0-25 16,-1 25-16,-24 0 0,25-25 0,-25 50 0,0-25 15,-25 25-15,1-25 0</inkml:trace>
  <inkml:trace contextRef="#ctx0" brushRef="#br0" timeOffset="65240.7315">6400 12998 0,'0'0'15,"0"0"-15,0-25 0,0 25 16,0 0-16,0 0 0,0 0 15,-25 0-15,25 0 0,0 0 0,0 0 16,0 0-16,0 25 0,0-25 0,0 0 16,0 24-16,0-24 0,25 0 0,-25 25 15,0-25-15,0 25 0,0 0 16,0 24-1,24 1-15,-24 0 0,25-1 16,-25-24-16,0 25 16,0-25-16,25-1 15,-25 1 1,25-25-16,-25 0 0,25 0 0,-25 0 0,24 0 15,-24-25-15,25 25 0,-25-24 16,25 24-16,49-75 16,26 26-16,24-51 15,-75 51-15,1 24 0,0-25 0,24 1 16,-24-1-16,98-24 0,-98 24 0,24 0 0,-24 26 15,74-76 1,-25 26-16,-49 49 0,-25 0 0,24 1 16,-24-1-16,0 25 0,-25-25 15,25 25-15,-25 0 0,0 25 16</inkml:trace>
  <inkml:trace contextRef="#ctx0" brushRef="#br0" timeOffset="78278.4773">18653 7565 0,'-25'0'0,"25"-24"16,0 24-16,0-25 0,0 25 0,0 0 16,0 0-16,0-25 0,0 25 15,0 0-15,0 0 16,0 0-16,0 0 0,0 0 15,0 0-15,0 0 16,0 0-16,0 25 0,25 24 16,-25-24-16,25 25 0,-25-1 0,0-24 15,0 0-15,0 0 0,25 0 16,-25 24-16,0-24 0,25 25 15,-25-26-15,0 1 0,0-25 0,24 25 0,-24-25 16,0 0-16,0 25 0,0-25 16,0 0-16,25 0 0,-25 0 15,0 0-15,50-25 16,-50 25-16,25-25 0,24 0 15,-24 1-15,0-26 0,0 25 16,-1 0-16,1-24 0,25-1 16,-50 25-16,25 1 0,-1 24 0,-24-25 15,0 0-15,25 25 0,-25-25 0,25 25 16,-25 0-16,25-25 0,-25 25 0,25 0 15,-25 0-15,24 0 0,1 0 16,-25 0-16,25 0 0,-25 0 0</inkml:trace>
  <inkml:trace contextRef="#ctx0" brushRef="#br0" timeOffset="78963.5159">19893 7491 0,'0'0'0,"0"0"0,0 0 15,0 0-15,-24 0 16,24 0-16,0 0 0,-25 0 15,0 0-15,0 25 0,25-25 16,-25 0-16,1 25 0,-1-25 16,0 24-16,0-24 0,25 25 0,-25-25 15,25 25-15,-24 0 0,-26 24 16,50-49-16,-25 50 0,0-25 15,25-25-15,-25 49 0,25-24 16,0 0-16,0-25 0,25 25 16,-25-25-16,0 25 0,25-25 15,0 0-15,-25 24 0,25-24 0,0 0 16,-1-24-16,1 24 15,0 0-15,0 0 0,-25-25 16,25 25-16,24-50 16,-49 50-16,0 0 0,25-25 0,-25 25 15,25-24-15,0-1 0,-25 0 0,24 25 16,-24 0-16,0-25 0,25 0 15,0 25-15,0-24 0,-25 24 16,0 0-16,25 0 0,-25 0 16,24 0-16,-24 0 0,25 24 0,-25-24 15,0 25-15,0-25 0,0 25 16,0 0-16,0 0 0,0-1 15,0-24-15</inkml:trace>
  <inkml:trace contextRef="#ctx0" brushRef="#br0" timeOffset="79165.528">19869 7838 0,'0'0'15,"0"0"-15,0 0 0,0-25 16,0 25-16,0 25 0,0-25 15,24 25-15,1-25 0,-25 25 16,25 0-16,0-1 16,0 1-16,-25 0 15,24-25-15,-24 25 0</inkml:trace>
  <inkml:trace contextRef="#ctx0" brushRef="#br0" timeOffset="79636.5549">20563 7590 0,'0'0'0,"0"0"0,0 0 16,-25 0-16,25-25 0,0 25 0,0 0 0,0 0 15,0 0-15,-25 0 0,25 0 0,0 25 16,-24-25-16,-1 0 0,25 25 16,-25-25-16,0 25 0,0 0 15,25-25-15,-24 24 0,24-24 0,-25 50 16,25-25-16,-25 24 0,25-24 15,0-25-15,0 25 0,0 0 16,25 24-16,-25-49 16,0 0-16,25 0 0,-25 0 15,24 0-15,1-24 0,0 24 16,-25 0-16,50-50 0,-26 25 0,-24 25 15,25-25-15,0 1 0,-25-1 16,25 25-16,-25 0 0,0-25 0,25 25 16,-25-25-16,0 25 15,0 0-15,24 0 0,-24 0 0,0 0 16,0 0-16,25 25 0,-25-25 0,25 25 15,-25 0-15,25-25 16,-25 24-16,0-24 0,25 25 16,-25-25-16,0 25 0,0-25 0,0 25 15,0-25-15,0 25 16</inkml:trace>
  <inkml:trace contextRef="#ctx0" brushRef="#br0" timeOffset="79847.567">20563 7937 0,'0'0'16,"0"0"-16,0 0 0,0 0 16,0 0-16,25 25 0,-25-25 15,0 0-15,25 25 16,-25-25-16,24 25 0,-24 0 15,25 0-15,-25-25 16,0 0-16,0 24 0,0-24 16,0 25-16</inkml:trace>
  <inkml:trace contextRef="#ctx0" brushRef="#br0" timeOffset="80171.5855">19050 8409 0,'-25'0'0,"25"0"0,-25 0 15,25 0-15,0 0 16,0 0-16,25 0 0,0 0 31,74 25-31,75-25 0,-125 0 16,1 0-16,149-25 15,-26 25-15,-49 0 16,-74 0-16,99-25 0,-125 25 0,26 0 15,-25 0-15,0 0 0,-1-25 0,1 25 16,-25 0-16,25 0 0,-25 0 16,0 0-16,0 0 15,-25 0-15</inkml:trace>
  <inkml:trace contextRef="#ctx0" brushRef="#br0" timeOffset="80441.601">19199 8632 0,'0'0'0,"25"0"0,24 0 16,-24 0-16,25 0 0,-26-25 16,100 25-16,-99 0 0,25 0 15,0 0-15,24 0 0,-24 0 16,-26 0-16,26 0 0,49 0 0,-74-25 15,25 25 1,74 0-16,-75 0 0,1 0 0,-25-24 0,49 24 16,-49 0-16,0 0 0,24 0 15,-24-25-15,25 25 0,-26 0 16,1 0-16,0 0 15,0 0-15</inkml:trace>
  <inkml:trace contextRef="#ctx0" brushRef="#br0" timeOffset="81750.6759">20315 7243 0,'0'-25'0,"0"25"0,0-49 16,0 49-16,0 0 0,0-25 0,-25 25 15,25 0-15,0-25 0,-49 25 16,49-25-16,-25 25 15,0 0-15,-99-25 0,50 25 0,49 0 16,-25 0-16,25-24 0,-24 24 16,-1 0-16,1 0 0,-1 0 15,0 0-15,-24-25 16,24 25-16,25 0 0,1 0 0,-1 0 15,-74-25-15,49 50 0,25-25 16,-24 0-16,-1 0 0,0 0 16,-74 25-16,75-25 0,-100 24 15,99 1-15,-24-25 0,0 25 16,-51 0-16,1 0 0,75-1 0,-1 1 15,-24 0-15,24 0 0,25 0 16,1-1-16,-1 26 0,25-25 16,-25 24-16,25 1 0,-25-25 15,25 49-15,-25-24 0,25-1 16,-24 100-16,24-99 0,0-25 0,0 24 0,24 1 15,-24-25-15,0 24 0,25-24 16,0 0-16,0 25 0,0-26 0,-1 1 0,1 0 16,25 0-16,-25 0 0,24-25 0,50 24 15,-74 1-15,25-25 0,-1 25 0,-24-25 16,25 0-16,24 0 0,-49 25 15,25-25-15,-25 0 0,-25 0 16,49 25-16,-24-25 0,0 24 16,-25-24-16,25 25 0,-25-25 0,24 25 15,1 0-15,0-25 16,49 49-16,-49-24 15,74 0-15,25 0 0,-74 0 0,0-25 16,-1 24-16,-24 1 0,25-25 0,-1 25 0,1-25 16,0 0-16,-1 25 0,-24-25 0,25 25 15,-1-25-15,75 24 0,-99 1 16,25-25-16,-1 0 15,-24 0-15,49 0 0,-24 0 16,0 0-16,-1 0 16,26-25-16,-51 25 0,26 0 0,0 0 15,-26 0-15,51 0 16,-50-24-16,74 24 0,-74-25 15,49 25-15,1-25 0,-51 25 0,26 0 16,-25-25-16,0 25 0,-1 0 0,51-25 16,-50 25-16,-1 0 0,26-24 0,-50 24 15,25 0-15,0-25 0,-1 25 0,26-25 16,-50 25-16,25-25 0,0 25 0,-1-25 15,1 25-15,0-24 0,0 24 0,0-25 16,-1 25-16,26-25 0,-25 0 0,0 0 16,24-24-16,-24 49 0,0-50 15,-25 25-15,74-49 0,-74 49 16,25 0-16,0-24 0,-25-1 15,25-24-15,-25 24 16,0 25-16,0-74 0,0 74 0,-25-24 16,25 24-16,0-25 0,-25 25 0,0-24 15,1-1-15,24 25 0,-50-24 0,25-1 16,0 25-16,-49-49 0,24 24 0,25 26 0,-24-26 15,-1 25-15,-24 0 0,-1 1 0,1-1 16,0-25-16,-26 25 0,-123 1 0,124-1 16,-50 0-16,25 25 0,-25-25 15,0 25-15,-173 0 0,148 0 0,-24 0 0,24 25 16,-24-25-16</inkml:trace>
  <inkml:trace contextRef="#ctx0" brushRef="#br0" timeOffset="89138.0984">13866 13395 0,'0'0'0,"-25"0"0,0 0 15,25 0-15,0 0 0,0 0 0,0 0 16,0 0-16,0 0 0,0 0 0,0 0 15,0 0-15,0 0 0,-25 0 16,25 0-16,0 0 0,0 0 16,0 0-16,0 24 0,-24-24 15,24 0-15,-25 0 16,25 25-16,-25-25 15,25 0-15,0 0 0,0 0 16,0 0-16,0 0 0,0 0 0,0 0 16,25 0-16,-25-25 0,25 25 15,24-24-15,-24 24 0,49-25 16,-24 0-16,74 0 0,-74 0 15,74-24-15,-50 24 0,125-50 16,-150 75-16,1-24 0,-1-1 0,1 0 16,-25 25-16,49-25 15</inkml:trace>
  <inkml:trace contextRef="#ctx0" brushRef="#br0" timeOffset="89724.1319">14337 13047 0,'0'-25'15,"-25"25"1,25 0-16,0 0 15,0 0-15,0 0 32,100 50-32,-76-50 0,26 25 0,-25-25 0,0 0 15,-1 0-15,1 25 0,25-25 0,-25 0 16,-1 0-16,1 0 0,-25 0 0,25 24 15,0-24-15,0 0 16,-1 0-16,-24 0 0,0 0 16,0 0-16,0 0 0,0 0 15,0 25-15,-24-25 0,24 0 0,-25 25 16,25 0-16,-25 0 0,0 0 15,0-1-15,25-24 0,-49 50 16,24-25-16,0 0 0,-24 49 16,-26 0-16,26-49 0,24 25 15,0-25-15,-74 49 0,74-49 16,-25 24-16,25-49 15,-49 50-15,24-25 0</inkml:trace>
  <inkml:trace contextRef="#ctx0" brushRef="#br0" timeOffset="94451.4019">12452 15404 0,'0'0'16,"-50"25"-16,50-25 0,0 0 0,0 0 15,-24 0-15,24 0 16,0 0-16,0 0 0,24 0 15,-24 0-15,0 0 0,50 0 16,-25-25-16,49 0 16,224-99-16,-224 99 0,1-25 15,-26 26-15,100-26 0,-74 25 16,49-49-16,-50 49 0,100-25 15,-125 26-15,26-1 16,-26 0-16,1 0 0,-50 25 0,25 0 16,-25-25-16,24 25 0,-24 0 15,0 0 1</inkml:trace>
  <inkml:trace contextRef="#ctx0" brushRef="#br0" timeOffset="94823.4236">13618 14635 0,'0'0'0,"-25"0"0,25 0 16,0 0-16,0 0 0,0 0 0,0 0 15,25 0-15,-25 0 0,25 0 16,24 0-16,-24 0 0,49 0 16,-24 25-16,49-25 15,50 0-15,-124 0 0,24 0 16,1 0-16,24 0 0,-49 0 0,0 0 0,0 0 15,0 0-15,0 0 0,-25 24 16,-25 1-16,0-25 16,0 25-16,0 0 0,-24 0 15,24-1-15,-50 26 0,51-25 16,-51 74-16,1-25 0,49-49 15,0 25-15,0-1 0,-24 26 16,24-26-16,0 26 16,0-25-16,1-1 0,-26 1 0</inkml:trace>
  <inkml:trace contextRef="#ctx0" brushRef="#br0" timeOffset="102721.8753">4068 14412 0,'0'0'0,"0"0"16,0 0-1,0-25-15,-25 25 0,25-25 16,0 25-16,-25 0 0,25-25 15,0 25 1,0 0-16,0 0 0,0 0 0,-24 25 16,24-25-16,0 0 15,-25 25-15,-25 24 16,50-49-16,-25 50 15,25-25-15,-24 0 0,24-25 16,0 24-16,0 1 0,0-25 0,0 25 16,24 0-16,-24-25 15,0 25-15,25-25 0,0 0 0,0 0 16,-25 0-16,49-25 15,-24 0-15,25 0 0,-25 0 16,-25 25-16,24-24 16,1-1-16,-25 0 0,0 0 0,0 25 15,0-25-15,0 1 16,0 24-16,-25-25 0,25 25 0,0 0 0,0 0 0,0 0 15,0 0-15,0 0 16,0 0-16,0 0 0,0 0 0,0 0 16,0 25-16,0-1 15,0 1-15,25 0 0,-25 0 0,0-25 16,0 25-16,25 49 0,-25-49 0,0 0 15,0-1-15,25 26 16,-25-25-16,25 74 0,-25-74 0,24 0 0,-24-1 16,0 1-16,25 0 0,-25 0 15,25 0-15,-25-1 0,0-24 0</inkml:trace>
  <inkml:trace contextRef="#ctx0" brushRef="#br0" timeOffset="103105.8973">4614 14536 0,'0'0'0,"-25"0"16,25 0-16,-25 0 0,25-25 0,0 25 0,-25 0 15,25 0-15,0 25 0,0-25 0,-25 0 16,25 0-16,-24 24 0,24-24 0,-25 50 16,25-50-16,0 25 0,0 0 0,-25-1 15,25 1-15,0-25 0,25 25 0,-25 0 16,0-25-16,25 25 0,-25-1 0,24-24 15,-24 0-15,50 0 16,-25 0-16,0 0 0,-1 0 0,-24-24 16,25 24-16,0-25 0,0 0 0,0 0 0,-25 25 15,0-25-15,24 1 0,-24-1 0,0 0 16,25 0-16,-25 0 0,0 1 15,0 24-15,0-25 0,0 25 0,0 0 16,0 0-16,0 0 16,0-25-16,0 50 0,25-25 15,-25 0-15</inkml:trace>
  <inkml:trace contextRef="#ctx0" brushRef="#br0" timeOffset="103285.9074">5159 14536 0,'0'-25'0,"0"25"16,25 0-16,-25-25 0,25 25 16,0-25-16,-25 0 0,25 25 0,24-24 15,-24-1-15,0 25 0,0-25 16,24 25-16,-24 0 0,-25 0 0,25 0 15</inkml:trace>
  <inkml:trace contextRef="#ctx0" brushRef="#br0" timeOffset="103739.9334">5928 14064 0,'0'-25'0,"0"25"0,-24 0 16,24 0-16,0 0 15,-25 0-15,25 0 16,-25 0-16,25 0 0,0 25 0,-25-25 16,25 0-1,-50 75-15,50-75 16,0 24-16,25 26 15,-25-50-15,25 25 0,0-25 16,-25 0-16,25 0 0,24-25 16,-49 25-16,25 0 0,-25-25 15,50 0 1,-25-24-16,-25 24 15,0 0-15,0 25 0,0-25 16,0 25-16,0 0 16,0 0-16,0 0 0,0 0 0,24 0 15,-24 25-15,0 0 0,25-25 16,-25 25-16,0-25 0,25 25 15,-25-1-15,0 1 0,25-25 0,-25 25 16,0 0-16,25 24 0,-25 1 16,24-25-16,-24 25 0,0-50 15,25 24-15,-25 26 16</inkml:trace>
  <inkml:trace contextRef="#ctx0" brushRef="#br0" timeOffset="104229.9616">6598 13940 0,'0'0'15,"0"0"-15,0-25 0,25 1 16,-25 24-16,25-25 0,-1 25 0,1-25 15,-25 25-15,25-25 0,0 25 0,0 0 16,-25-25-16,0 25 0,24 0 0,-24 0 16,0-24-16,0 24 0,0 0 0,0 0 15,0 0-15,0 0 0,-24 0 16,24 0-16,-25 0 0,25 0 0,-25 0 15,25 24-15,-50-24 0,50 25 16,-24-25-16,-1 25 0,25-25 0,-25 25 16,0-25-16,25 49 15,-25-49-15,25 25 0,0-25 16,25 25-16,-25 0 15,25-25-15,-25 25 0,25-25 0,-25 0 16,25 24-16,24-24 0,-49 25 0,25-25 16,-25 0-16,25 0 0,0 25 0,-25-25 15,24 0-15,-24 0 0,0 0 0,25 0 16,0 0-16,-25 0 0,0 25 15,0-25-15,0 0 0,0 0 16,-25 0-16,25 25 0,0-25 0,-49 24 16,49-24-16,-25 25 0,0-25 0,25 25 15,-50 0 1,26 0-16,-1-1 0,25-24 15,0 0-15</inkml:trace>
  <inkml:trace contextRef="#ctx0" brushRef="#br0" timeOffset="104472.9755">7119 13791 0,'0'-24'0,"0"24"0,0-25 0,0 25 15,0 0-15,0-25 0,0 25 16,0 0-16,0 0 0,0 0 0,0 0 15,0 0-15,0 25 16,0-25-16,25 25 0,-25-1 16,0 26-16,0-25 0,0-25 0,0 25 15,0-1-15,-25 26 0,25-25 16,0 0-16,0 24 15,-25 50-15,0-49 16,25-25-16</inkml:trace>
  <inkml:trace contextRef="#ctx0" brushRef="#br0" timeOffset="104658.9861">6945 13965 0,'-24'0'0,"24"0"15,0-25-15,0 25 0,0 0 0,0 0 16,0-25-16,0 25 0,24 0 0,-24 0 15,25 0-15,0 0 0,-25 0 16,25 0-16,-25 0 0,25 0 0,-25 25 0,24-25 0,-24 0 16,0 25-16</inkml:trace>
  <inkml:trace contextRef="#ctx0" brushRef="#br0" timeOffset="104821.9954">7590 13940 0,'0'0'0,"-25"-25"0,25 25 0,0 0 15,0-24-15,0 24 0,0 0 0,0 0 16,0 0-16,25 0 0,-25 0 16,0 0-16,0 24 0,0-24 0,0 25 15,0-25-15</inkml:trace>
  <inkml:trace contextRef="#ctx0" brushRef="#br0" timeOffset="105122.0119">5755 15255 0,'-25'0'0,"0"0"16,-25 0-16,26 0 0,24 0 15,-25 25-15,25-25 0,0 0 0,-25 0 16,50 0-16,0-25 0,-25 25 16,49-25-16,26 0 15,24-24-15,-25 24 0,1 0 16,-26 0-16,100-24 0,-74 24 0,49-50 15,24 26-15,-48-1 16,-1 1-16,-50 24 0,-24 0 0,25 0 16,-50 25-16,0 0 0,0 0 0</inkml:trace>
  <inkml:trace contextRef="#ctx0" brushRef="#br0" timeOffset="105387.0278">5978 15354 0,'-50'25'0,"26"0"15,-26 0-15,25-1 0,25 1 0,-25-25 16,0 25-16,25-25 0,0 0 0,-24 0 15,24 25 1,49-50-16,26 0 0,-50 0 16,99-24-16,0-1 0,-50 0 0,75-24 15,-75 49-15,1-24 0,73-26 16,-98 50-1,248-173-15,-273 173 0,24 0 16,1 1-16,-50-1 0,25 25 0,-25-25 0,24 25 16,-24-25-1,0 25-15,0 0 16,-24 25-16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0-22T21:14:05.966"/>
    </inkml:context>
    <inkml:brush xml:id="br0">
      <inkml:brushProperty name="width" value="0.10583" units="cm"/>
      <inkml:brushProperty name="height" value="0.10583" units="cm"/>
      <inkml:brushProperty name="color" value="#0070C0"/>
    </inkml:brush>
  </inkml:definitions>
  <inkml:trace contextRef="#ctx0" brushRef="#br0">12136 5962 0,'0'0'15,"-18"0"-15,36 0 32,34 18-17,-16-18-15,52 0 16,-35 0-16,35 0 16,-35 0-16,35 0 15,-35 17-15,18-17 16,-54 0-16,1 18 15,0-18-15,-1 18 16,-34-18 0,-1 0-1</inkml:trace>
  <inkml:trace contextRef="#ctx0" brushRef="#br0" timeOffset="300.8294">12612 5838 0,'17'0'31,"19"18"-15,-1 0-16,18-1 15,-18-17-15,0 18 16,1 0-16,17-1 15,-36 1-15,19 17 16,-36-17-16,0 0 0,0-1 16,-18 36-16,0-35 15,-17 35-15,0-36 16,17 1-16,-17 0 16,0 17-16,17-18 0,0 1 15,1 17-15</inkml:trace>
  <inkml:trace contextRef="#ctx0" brushRef="#br0" timeOffset="32871.4003">25312 9631 0,'0'0'0,"-18"0"0,18-18 15,18 18 1,35 0 0,-18 0-16,53 0 15,-35 0-15,71 0 16,-54 0-16,18 18 16,53-18-1,-88 0-15,18 17 0,-18-17 16,0 0-16,-18 0 0,0 0 15,-17 0-15,0 0 0,-18-17 32,-36-18-32</inkml:trace>
  <inkml:trace contextRef="#ctx0" brushRef="#br0" timeOffset="33118.0129">26088 9366 0,'18'0'0,"17"0"16,-18 18 0,72 0-16,-54-1 15,0 1-15,71 52 16,-53 1 0,-35-53-16,-1 34 15,-17-34-15,0 17 16,-35-17-16,17 0 15,-17-1-15,17-17 0,-17 18 16,-35 17-16,34-17 16,1-18-1</inkml:trace>
  <inkml:trace contextRef="#ctx0" brushRef="#br0" timeOffset="35985.5381">27305 8855 0,'-35'-18'16,"-1"0"-16,1 18 16,0 0-16,0 18 0,-36 35 15,36-18-15,0 89 16,17-54-16,18 54 16,0-71-16,53 35 15,0-53-15,35 0 16,-18-17-16,36-18 15,-53 0-15,0-18 16,-18 1-16,1-1 16</inkml:trace>
  <inkml:trace contextRef="#ctx0" brushRef="#br0" timeOffset="36215.5038">27570 9225 0,'-18'18'16,"0"-1"-16,18 1 0,0 17 15,18 1-15,35-1 16,-35-35-16,17 18 16,0-18-16,0 0 15,1 0-15,-1-18 0,18-17 16,-53 17-16,0-35 16,-18 35-16,-35-34 15,36 52-15,-54-18 16,53 18-1,18 18-15</inkml:trace>
  <inkml:trace contextRef="#ctx0" brushRef="#br0" timeOffset="36459.1198">27975 9437 0,'0'0'15,"0"-18"1,0-35-1,0 18 1,0-18-16,0 35 16,18 18-1,0 36 1,-18-1-16,17 18 16,-17-35-16,18 34 15,-1-34-15,1 0 16,0-18-1</inkml:trace>
  <inkml:trace contextRef="#ctx0" brushRef="#br0" timeOffset="37181.2578">28275 9208 0,'-17'0'16,"17"17"-16,17 18 16,-17 1-16,18 34 15,-18-34-15,17-1 0,19 18 16,-19-18-1,19-35-15,-19 18 16,1-18-16,0 0 0,17-36 16,-35 1-16,17-18 15,-17 18-15,0-36 16,-17 54-16,-1-1 16,1 18-1,17 18-15</inkml:trace>
  <inkml:trace contextRef="#ctx0" brushRef="#br0" timeOffset="37693.64">28681 8961 0,'0'0'16,"0"105"-16,17-52 0,-17 18 16,0 70-16,18-88 15,-18 0-15,0 0 16,18-18-16,-18-17 0,0 17 16,17-35-16,-17-35 15,0 17-15,0-70 16,0 35-16,0-88 15,0 70-15,0-88 16,0 54 0,0 87-16,18 36 15,0 70 1,17 53-16,-17-70 16,17 52-16,0-70 15,-17-18 1,17 18-16,-17-35 0,-1 17 0,19-35 15,-1-18 1,-35-17-16,0 0 16,0-18-16,0 0 0,-18-88 15,1 70-15,-19-52 16,19 88-16,-1-1 16,0 36-16,18 18 15,0 52 1,18-34-16</inkml:trace>
  <inkml:trace contextRef="#ctx0" brushRef="#br0" timeOffset="37976.9505">29175 9472 0,'0'0'15,"17"-18"-15,1 18 16,0-52-16,-1 34 15,-17 0-15,0-17 16,-17 17-16,-19 18 16,19 0-16,-1 18 0,-17 17 15,35 1 1,0-19-16,35 36 16,18-18-1,-18-17-15,1-18 0,-1 0 0,35 0 16,-17-18-16,0 1 15,-17-1 1,-19-35-16</inkml:trace>
  <inkml:trace contextRef="#ctx0" brushRef="#br0" timeOffset="38127.3285">29439 9349 0,'18'0'15,"0"0"-15,17 0 16,0 0-16,-17-18 0,35 0 15,-18 18-15,-17-17 16,-1 17-16,-17-18 0,0 0 16,0 1-16,-17-1 15,17-17-15</inkml:trace>
  <inkml:trace contextRef="#ctx0" brushRef="#br0" timeOffset="38266.8278">29598 9031 0,'0'71'15,"0"-142"-15,0 177 0,0-53 0,0 53 16,18-53-16,-18-18 16,0 35-16,17-34 15,-17-1-15,18 0 16</inkml:trace>
  <inkml:trace contextRef="#ctx0" brushRef="#br0" timeOffset="38794.4013">30603 9331 0,'0'0'0,"18"0"31,35 0-16,-18 18-15,89-18 16,-54 0-16,1 0 0,70-18 16,-70 18-16,-19-18 15,1 18-15,0 0 0,-17-17 16,-1 17-16,-35-18 16,-18 0-1</inkml:trace>
  <inkml:trace contextRef="#ctx0" brushRef="#br0" timeOffset="38973.8854">31186 9119 0,'0'0'0,"35"0"0,0 18 15,18 0-15,-18-18 0,18 17 16,0 1-16,-18 17 0,18 0 16,-53 1-16,-17 34 15,-19-34-15,-16-1 16,-54 18-1,53-18-15,0 0 16,35-17-16</inkml:trace>
  <inkml:trace contextRef="#ctx0" brushRef="#br0" timeOffset="40134.6688">32103 9119 0,'-18'-17'16,"1"17"0,17 17-16,0 1 15,0 0-15,0 17 0,0 35 16,17-52-16,18 53 15,-17-54-15,35 19 16,-35-19 0,17-17-16,0 0 0,-17 0 15,17-35-15,-17 17 16,-1-17-16,-17 17 0,0-17 16,0 0-16,0-18 15,0 18-15,-17 17 16,17 36-1,17 35 1,1-18-16,0 18 0,17 53 16,-17-54-1,17 19-15,-18-18 0,1 70 16,-18-70-16,0 0 16,-18 53-16,1-71 15,-18 1-15,-1-19 0,-17 1 16,0 0-16,1-1 0,-54-17 15,53-17 1,18-1-16,-18 0 0,17 1 16,1-1-16,-36 0 15,54 18-15,-1 0 0</inkml:trace>
  <inkml:trace contextRef="#ctx0" brushRef="#br0" timeOffset="46330.6308">27040 10054 0,'18'0'31,"70"0"-16,0 0 1,18 0-16,0 0 0,176 0 16,-105 0-16,-1 0 15,1 0-15,34 0 0,177-17 16,-211 17-16,17 0 16,106 0-16,-195 0 15,-16 0-15,-37 0 0,-16 0 16,-19 17-16,-34-17 15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28.34025" units="1/cm"/>
          <inkml:channelProperty channel="Y" name="resolution" value="28.33948" units="1/cm"/>
          <inkml:channelProperty channel="T" name="resolution" value="1" units="1/dev"/>
        </inkml:channelProperties>
      </inkml:inkSource>
      <inkml:timestamp xml:id="ts0" timeString="2021-03-31T09:45:55.477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27508 8037 0,'0'0'0,"0"-25"0,0 25 16,0 0-16,0 0 0,0-25 0,-24 25 15,24-25-15,-25 25 0,25 0 16,0 0-16,0-25 0,-25 25 0,25 0 15,-25 0-15,25 0 0,-25 0 0,25 0 16,-24 0-16,-1 0 16,0 0-16,-25 25 0,26 0 15,-1-25-15,25 25 0,-25-25 0,0 25 16,0 0-16,-24-1 0,49 1 0,-25 0 15,0 0-15,0 0 0,0-1 0,1 1 0,24 0 16,-25 0-16,0 0 0,25-1 0,-25 1 16,0 0-16,1 25 0,24-26 0,-25 26 15,25-25-15,-25 0 0,0 24 16,25 1-16,-25-25 0,25-1 0,0 26 15,-24-25-15,24 49 0,-25-49 16,25 25-16,0 24 0,-25-24 0,25-25 0,0 24 16,-25-24-16,25 25 0,-25-1 15,25 1-15,0 24 0,0-49 0,-24 25 16,24-26-16,0 1 0,0 25 0,0-1 15,0-24-15,0 0 0,0 0 0,0 0 0,24-1 16,-24 1-16,0 0 0,0 0 16,25 24-16,-25-24 0,0-25 0,0 25 15,25 0-15,-25 24 0,25-49 16,-25 50-16,25-25 0,-25 0 0,24-25 0,-24 25 15,0-1-15,25 1 0,-25-25 0,25 25 16,-25 0-16,25 24 0,0-49 0,-25 25 16,24 0-16,-24 0 0,25 0 0,-25-25 15,25 24-15,0 1 0,0 0 16,-1 0-16,1 0 0,-25-25 0,50 24 15,-50 1-15,50 0 0,-26-25 16,1 25-16,-25-25 0,25 25 16,49-1-16,-49-24 0,0 25 0,0-25 0,0 0 15,-1 25 1,76-25-16,-51 25 0,1-25 0,-1 0 15,1 0-15,0 0 0,-1 0 16,-24 0-16,49 0 0,-49 0 16,25 0-16,-1 0 0,1 0 15,-25 0-15,25 0 0,-1 0 0,1 0 16,-25 0-16,24 0 0,1-25 15,-1 25-15,51-25 16,-76 25-16,1 0 0,0 0 16,25-25-16,24 25 0,-49-24 15,0 24-15,-1 0 0,1-25 0,0 25 16,0 0-16,74-25 0,-74 0 15,0 25-15,-1 0 0,1-25 0,0 25 16,0 0-16,25-24 0,-26-1 0,1 25 16,0-25-16,0 25 0,0-25 15,49 0-15,-49 1 0,0-1 0,-1 25 16,1-25-1,25 0-15,-25 0 0,-1 1 0,1-1 16,0 25-16,0-25 0,-25 25 0,74-50 16,-74 26-16,25-1 0,0 0 15,0 0-15,-25 0 0,24 25 0,-24-25 16,25 1-16,0 24 0,0-50 15,-25 50-15,25-50 0,-25 50 0,0-24 16,24 24-16,1-50 0,0 25 16,-25 0-16,0 25 0,25-24 15,-25-1-15,25 25 0,-25-25 0,24 0 0,-24 25 16,25-25-16,-25 1 0,25-26 15,0 25-15,-25 0 0,0 1 16,25-1-16,-25 0 0,0 0 0,24 0 0,-24 1 16,25-1-16,-25 0 0,0 0 15,25 0-15,-25 1 0,0-1 0,0 25 0,25-25 16,-25 0-16,0 0 0,0 1 0,0-1 0,0 0 15,0 0-15,0 0 0,0 0 0,0 1 0,0-1 16,0 0-16,0 0 0,0 0 0,0 1 16,0-1-16,0 0 0,-25 0 0,25 0 0,0 1 15,0-1-15,0 0 0,0 0 0,0 0 16,0 25-16,0-24 0,0-1 0,-25 0 15,25 0-15,-25-49 16,25 49-16,0 0 0,-24-24 0,-1 49 16,25-25-16,-25-25 0,0 50 15,0-49-15,1 49 0,24-25 16,-25 25-16,0-25 0,25 0 0,-25 25 0,0-25 15,25 25-15,-24-24 0,-1 24 0,25-25 16,-50 0-16,25 0 0,25 25 0,-24-25 0,-1 25 16,0-25-16,25 1 0,-50-1 15,26 25-15,-51-25 16,50 0-16,1 0 0,-1 25 0,-25-24 15,50 24-15,-25 0 0,1-25 0,-1 25 0,0 0 16,0 0-16,0-25 0,1 25 0,-1 0 16,0 0-16,-25-25 0,26 25 15,-1 0-15,0 0 0,-25-25 0,25 25 0,1 0 16,-26 0-16,25 0 0,0-24 0,-24 24 15,24 0-15,0 0 0,0 0 0,1 0 16,24 0-16,-50-25 0,50 25 16,-25 0-16,0 0 0,1 0 0,24 0 15,-25 0-15,25 0 0,-25 0 0,0 0 0,0 0 16,-24 0-16,24 0 0,0 0 0,0 0 15,1 0-15,-1 0 0,0 0 0,0 0 16,0 0-16,1 25 0,24-25 0,-25 0 0,0 0 16,0 0-16,25 0 0,-25 0 0,1 0 15,24 0-15,-25 0 0,25 0 0,-25 0 16,25 24-16,-25-24 0,0 0 0,25 0 0,-25 0 15,1 0-15,24 25 0,-25-25 0,0 0 16,-25 0-16,26 0 0,-1 25 0,0-25 16,0 0-16,0 0 0,1 0 0,-1 25 0,0-25 0,0 0 15,25 0-15,-25 0 0,1 25 0,24-25 16,-25 0-16,25 0 0,-25 0 0,25 24 15,-25-24-15,25 0 0,0 0 0,-25 0 0,25 0 16,0 0-16,-24 25 16,24-25-16,0 0 0,-25 25 0,25-25 0,0 0 15,0 0-15,0 0 0,-25 0 16,25 0-16,0 0 0,0 0 0,0 25 0,0-25 15,-25 0-15,25 0 0,0 0 0,0 0 16,-25 25-16,25-25 0,0 0 0,-24 0 0,24 0 16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0-22T21:15:21.187"/>
    </inkml:context>
    <inkml:brush xml:id="br0">
      <inkml:brushProperty name="width" value="0.10583" units="cm"/>
      <inkml:brushProperty name="height" value="0.10583" units="cm"/>
      <inkml:brushProperty name="color" value="#0070C0"/>
    </inkml:brush>
    <inkml:brush xml:id="br1">
      <inkml:brushProperty name="width" value="0.10583" units="cm"/>
      <inkml:brushProperty name="height" value="0.10583" units="cm"/>
      <inkml:brushProperty name="color" value="#FF0000"/>
    </inkml:brush>
  </inkml:definitions>
  <inkml:trace contextRef="#ctx0" brushRef="#br0">2381 4216 0,'0'17'16,"0"1"0,0-36 31,-17-17-32,17 17-15,0-52 16,0 17-16,-18 18 15,18-18-15,-18 0 0,18 0 16,-35-35 0,35 52-16,-18-34 15,1 35-15,17 17 0,0 0 16,0-17-16,0 17 16,17 18 30,36 18-30,-17-18-16,17 0 0,-1 0 16,1 0-16,71-18 15,-54 1-15,-17 17 0,0 0 16,0-18-16,35 1 16,-70 17-16,0 0 15,-1 0-15,-17-18 31,-35 0-15,35 1-16</inkml:trace>
  <inkml:trace contextRef="#ctx0" brushRef="#br0" timeOffset="233.2508">2910 3246 0,'0'17'16,"18"-17"-16,53 71 15,-36-54-15,35 19 16,-17-19-16,18 1 16,-36 0-16,-17-1 15,-1 1-15,-17 17 16,0-17-16,-35 17 0,18-17 16,-72 35-1,36 0-15,18-53 16,18 0-16,-1 0 0</inkml:trace>
  <inkml:trace contextRef="#ctx0" brushRef="#br0" timeOffset="924.244">3845 2928 0,'-53'-18'0,"106"36"0,-141-18 15,53 18-15,0-1 0,-18 72 16,35-37-16,0 90 16,18-90-1,18 19-15,35 17 16,-18-52-16,0-19 0,18 18 16,0-35-16,0 18 0,0-18 15,-18-18-15,18 1 0,18-18 16,-53 17-1,-1 0-15,1 1 0,-18-1 16,-35 0 0,17 18-16,0 18 15,1 0-15,-1-1 0,18 1 16,0 17-16,18-17 16,17-18-16,-17 0 0,52-18 15,-35 1-15,-17-19 16,17 19-16,-35-19 15,0 19-15,0-1 16,-53-17 0,36 17-16,-19 18 0,-16 0 15,34 0 1,18 18-16</inkml:trace>
  <inkml:trace contextRef="#ctx0" brushRef="#br0" timeOffset="1184.3426">4427 3404 0,'0'18'16,"0"0"-16,-17-18 15,17 17 1,-18-34-16,18-1 16,0-17-1,0 17-15,0 0 0,18 1 16,-1 17-1,1 0-15,0 17 0,-1-17 16,1 18-16,17 17 16,-35-17-16,18 0 0,-18-1 15,0 1 1,17-18-16,-17-18 16</inkml:trace>
  <inkml:trace contextRef="#ctx0" brushRef="#br0" timeOffset="1623.2452">4639 3263 0,'18'0'15,"-18"18"-15,17-1 16,1 1-16,-18 17 16,18-35-16,-1 18 15,1 0-15,0-18 0,-1 0 16,-17-18-16,0 0 16,0-35-1,0 36-15,-17-1 0,17-17 16,0 0-16,0 17 15</inkml:trace>
  <inkml:trace contextRef="#ctx0" brushRef="#br0" timeOffset="2113.0171">4868 2928 0,'0'18'0,"18"17"15,0 0-15,-1 71 16,1-71-16,17 71 16,-17-71-16,-18 1 15,0-19-15,17 1 16,-17-53-1,0-36 1,0 36-16,-17-18 0,17 0 16,-18 0-16,1-70 15,-1 70-15,0 0 16,18 35-16,0 1 16,0 52-16,18 0 15,0 18-15,-1 0 0,18 18 16,-17-19-16,17 1 0,1-17 15,34 34-15,-35-52 16,18-18-16,-35 0 16,0-18-16,-18-17 15,0 0-15,0-1 0,-36-52 16,19 35 0,-19 18-16,-16-36 15,34 54-15,18-1 0,-18 18 16,18 18-16,18 17 15</inkml:trace>
  <inkml:trace contextRef="#ctx0" brushRef="#br0" timeOffset="2540.4198">5398 3246 0,'17'-18'15,"1"0"1,-18-17-16,0 17 16,-18-17-16,18 17 15,-17 1-15,-1 17 16,0 0 0,1 17-16,17 19 0,0-19 15,0 1-15,35 35 16,-17-35-16,-1-1 0,1 1 15,17-18-15,18 0 16,-18 0-16,-17-18 16,0 1-16,-1-1 0,-17-17 15,0 17-15,0 0 16,0 1-16,0-1 0,-17 18 16,17-18-1,17 18-15,1 0 16,17 18-1,-17-18-15,35-18 16,-18 1-16,18-1 16,-36 1-16,1-1 15,0 0-15,-18 1 0,0-1 0</inkml:trace>
  <inkml:trace contextRef="#ctx0" brushRef="#br0" timeOffset="2697.6483">5715 2716 0,'18'89'16,"-1"-36"-16,1 52 15,0-52-15,-18-17 16,17 16-16,18 19 16,-17-36-16,0 1 0</inkml:trace>
  <inkml:trace contextRef="#ctx0" brushRef="#br0" timeOffset="4353.7181">6227 2787 0,'-18'0'16,"36"0"15,34 0-15,-34-18-16,35 18 15,-18-17-15,18 17 16,-35 0-16,17-18 16,-17 18-16,-1 0 15,-17-18-15</inkml:trace>
  <inkml:trace contextRef="#ctx0" brushRef="#br0" timeOffset="4620.7202">6509 2575 0,'17'18'31,"54"-18"-15,-36 0-16,1 0 0,34 35 16,-35-35-16,18 53 15,-35-35-15,-18-1 16,0 1-16,-35 35 16,17-18-16,-35 1 15,18-19-15,17 1 0,1-18 16,17 17-16,17-17 31</inkml:trace>
  <inkml:trace contextRef="#ctx0" brushRef="#br0" timeOffset="5805.1494">7373 2522 0,'0'0'0,"0"-17"0,0-1 16,0 0-16,0 1 15,0-1 1,-18 18-16,1 0 15,-1 35 1,1 1-16,-1-1 0,18 53 16,0-35-1,18-18-15,17 36 0,0-53 16,36 35 0,-36-53-16,35 0 15,-34-18-15,34-17 16,-52-1-16,0 19 15,-18-19-15,0 1 0,0 0 0,-18 17 16,-35-52 0,18 34-16,-18 19 0,18-1 15,-89 18-15,71 0 16,-53 0-16</inkml:trace>
  <inkml:trace contextRef="#ctx0" brushRef="#br0" timeOffset="55194.7608">3246 14870 0,'0'17'16,"35"-17"0,0 0-16,0 0 15,54-35 1,-19 17-16,-17 1 0,88-19 15,-70 19-15,-1-19 16,71-16-16,-52 16 16,34-17-16,-70 36 15,18-19 1,-54 19-16,1-18 16,-18 17-16,0 0 0</inkml:trace>
  <inkml:trace contextRef="#ctx0" brushRef="#br0" timeOffset="55422.2466">4251 14270 0,'35'18'16,"1"-18"-16,16 17 16,-16 1-16,-1-1 0,0 1 15,18 17 1,-35-17-16,-1 17 0,1-17 15,0 17-15,-18-17 0,-18 52 16,-17-52-16,17 17 16,-17 1-16,0-19 0,-1 18 15,-34 36 1,35-36-16</inkml:trace>
  <inkml:trace contextRef="#ctx0" brushRef="#br0" timeOffset="84957.5924">14146 4322 0,'-17'0'15,"17"-18"1,-18 18-16,18-18 16,-18 18-1,18-17-15,-17-1 16,17 0-1,0-35 1,17 18-16,1 0 0,0-18 16,-1 18-16,36-54 15,-17 37-15,-1-1 16,0 0-16,0 17 0,36-52 16,-36 71-16,36-54 15,-36 53-15,53-17 16,-52 18-16,16-1 15,1 0-15,36 1 16,-54 17-16,18 0 0,-18 0 16,18 0-1,-18 17-15,-17-17 0,0 0 16,-1 0-16,1-17 16,-18-1-1,-18 0-15</inkml:trace>
  <inkml:trace contextRef="#ctx0" brushRef="#br0" timeOffset="85230.597">14993 3228 0,'18'0'15,"35"18"1,-18-18-16,53 17 15,-35 1 1,0-18-16,0 17 0,70 1 16,-87 0-16,-1-18 15,-17 17-15,-18 1 16,-18 17 0,0-17-16,-17 0 15,-36 17-15,54-17 0,-19-1 16,19 1-16,-1 17 15</inkml:trace>
  <inkml:trace contextRef="#ctx0" brushRef="#br0" timeOffset="86911.1188">16104 2910 0,'-17'-17'16,"-1"17"-16,0 0 0,-35 17 15,36 19-15,-18 17 16,17 0-16,0-1 0,-17 54 16,35-53-16,0-18 15,18 18-15,35 0 16,-1-17-16,1-19 16,-17-17-16,17 0 0,0 0 15,-1 0-15,19-35 16,-36 17-16,1 1 15,-36-1-15,17 0 0,-34 18 16,-1 18 15,18 17-15,0-17-16,35 0 16,-17-18-1,17 0 1,0-36-16,-35 19 15,18-1-15,-18 0 0,-18-17 16,1 35-16,17-18 16,-18 18-16,0 0 15</inkml:trace>
  <inkml:trace contextRef="#ctx0" brushRef="#br0" timeOffset="87249.7044">16686 3316 0,'0'0'0,"18"18"16,-18-1-16,-18-17 31,1-17-15,17-1-1,0 0 1,35 1-1,0 17-15,-17 0 16,0-18-16,-1 18 0,19 18 16,-19-18-1,1 17-15,-1 1 16,1 0-16,-18-1 0,18-17 31,-18-17 0,0-19-15,17 19-16</inkml:trace>
  <inkml:trace contextRef="#ctx0" brushRef="#br0" timeOffset="87660.0664">17022 3228 0,'0'18'16,"17"-1"0,-17 1-16,35 17 15,-17-17-15,17-1 16,-17-17-16,0 0 0,-1 0 16,1 0-16,-18-35 15,0 17 1,0 1-16,0-1 0,-18-35 15,18 36-15,0-1 16,0 0-16,-17 1 16,34 17-1</inkml:trace>
  <inkml:trace contextRef="#ctx0" brushRef="#br0" timeOffset="88363.2057">17374 2787 0,'0'0'16,"0"53"-16,0-18 0,18 18 0,-18 0 15,18 0-15,-1 35 16,1-35-16,0 0 15,-1-53-15,-17 18 16,0-36 0,0-35-1,0 18-15,-17-36 16,17 36-16,-36-53 16,36 35-16,-17-35 15,17 70-15,35 18 16,-17 0-16,-1 18 15,1 17-15,-1 0 0,36 53 16,-35-35-16,35 18 16,-18-54-16,-17 1 15,-1 0-15,1-1 16,-18-34-16,0-36 16,0 18-16,0-1 15,-18 1-15,1-18 16,-1 18-16,1 17 15</inkml:trace>
  <inkml:trace contextRef="#ctx0" brushRef="#br0" timeOffset="88760.1964">17780 3104 0,'18'0'15,"-1"-17"-15,1-1 16,-18 1-16,0 34 47,18 1-31,-18-1-16,35-17 15,-18 0 1,19-17-1,-19 17-15,-17-18 0,0 1 16,0-1-16,0 0 16,0 1-16,0-1 15,0 0 17,53 1-17,-35 17-15,35-36 16,-35 36-16,-1-17 0,18-1 15,1 1 1,-36-1-16</inkml:trace>
  <inkml:trace contextRef="#ctx0" brushRef="#br0" timeOffset="88894.8285">18062 2699 0,'0'35'16,"18"-17"-16,0 17 0,-1 53 15,1-53-15,-1 18 16,1-17-16,0-1 0,17 53 16</inkml:trace>
  <inkml:trace contextRef="#ctx0" brushRef="#br1" timeOffset="122573.4821">3898 7902 0,'18'0'0,"-36"0"109,1 0-109,-1 0 16,-17 0-1,-1 0-15,-34 0 16,17 0-16,18 0 0,-18 0 16,0 0-16,0 0 0,-53-17 15,53 17-15,-70-18 16,52 18-16,18 0 16,-53-18-1,53 18-15,-35 18 16,53-18-16,0 0 0,-1 0 15,-17 18-15,36-18 16,-18 0-16,17 17 16,0-17-16,1 0 15,-1 0 1,0 0-16,1 18 16,-1-18-16,18 18 15,-18-18-15,18 17 47,0 1-16,0-1-15,0 1-16,0 0 16,18-1-1,-18 19-15,0-19 0,0 19 16,0 34-16,0-35 15,18 1-15,-18 69 16,17-52-16,1 89 16,-18-72-16,18 18 15,-18-17-15,0 17 0,0 0 16,0-17-16,17 52 16,-17-52-16,18 35 15,-18-71-15,0 18 0,18 17 16,-18-34-1,17-1-15,-17-17 0,0 17 16,18 0-16,-1-17 16,-17-1-16,18 1 15,-18 0-15,0-1 16,0 1-16,0 0 16,18-1-1,-18 1-15,0 0 16,17-18-1,-17 17-15,0 1 0,18-1 16,0-17 0,-1 18-16,1-18 0,0 0 15,-1 18-15,36-18 16,-35 0-16,35 17 16,-36-17-16,54 18 15,-36-18-15,0 18 16,1-18-16,-1 0 0,71 17 15,-53 1-15,35 0 16,-35-1-16,-18-17 16,18 18-16,0-1 15,-18-17-15,1 18 16,-19-18 0</inkml:trace>
  <inkml:trace contextRef="#ctx0" brushRef="#br1" timeOffset="123529.9977">3810 7920 0,'-18'0'15,"36"0"32,17 0-31,-17 18-16,17-18 0,53 0 16,-52 0-16,52-18 15,-35 18-15,0 0 16,-18-18-16,53 18 15,-35 0-15,-35 0 16,17 0 0,-35 18-16,0 0 15,18-1-15,-18 1 16,0 17-16,17 18 16,1-18-16,-18 18 0,0-18 15,18 18-15,-18 0 0,0 0 16,0 71-1,0-54-15,0 89 16,0-71-16,0 18 0,-18 0 16,18 0-16,-18-18 0,18 88 15,0-105-15,18 52 16,-18-70 0,0-18-16,18 18 0,-1 18 15,1-53-15,-1 35 16,1-18-1,-18-18-15,0 19 0,0-19 0,0 1 16,0 0 0,-18-1-16,1-17 15,17 18-15,-18-18 16,1 0-16,-36 18 16,17-1-16,-69 1 15,34-1-15,0 19 16,1-19-16,-1 1 0,1 17 15,-54-17-15,71 0 16,-17-18-16,17 0 0,0 0 16,18 0-16,-36-18 15</inkml:trace>
  <inkml:trace contextRef="#ctx0" brushRef="#br1" timeOffset="126245.2194">3969 7620 0,'-18'0'15,"18"-18"1,0 1 0,0-19-16,18-16 15,-1 16-15,1 1 0,0 0 16,-1-1-16,1 19 0,0-18 15,-1 17-15,1 18 16,0 0-16,-1 18 16,36 17-1,-35 0-15,-1-17 0,36 17 16,-35-17-16,17-18 16,18 0-16,-18 0 0,18-18 15,35-35 1,-35 18-16,18-18 15,-36 18-15,-17-1 16,0 19-16,-18-1 16,17 18 31,18 0-47,-17 0 15,17-18-15,-17 1 16,0 17-16,-1-18 0,19-17 15,-19 35-15,-17-18 16</inkml:trace>
  <inkml:trace contextRef="#ctx0" brushRef="#br1" timeOffset="126504.7921">4833 7003 0,'0'0'15,"18"0"1,17-18-16,0 18 15,18 0-15,-18-18 16,18 18-16,-17 0 0,52-17 16,-53 34-16,0 1 15,-17 0-15,-36 35 16,1-18-16,-1 0 16,-17 0-16,0 1 0,-36 17 15,53-36-15,1 1 16,34 0-1,19-36 1,-19 18-16</inkml:trace>
  <inkml:trace contextRef="#ctx0" brushRef="#br1" timeOffset="126765.3987">5556 6685 0,'0'0'16,"18"-17"-16,-18-1 0,0 36 15,18 52 1,-18-17-16,0 18 16,0 17-16,17 0 0,-17-18 15,18 1-15,17 0 0,0 34 16,-17-52-16,17 18 15,-17-53-15,-18 17 16,-18 0 0,1-17-16</inkml:trace>
  <inkml:trace contextRef="#ctx0" brushRef="#br0" timeOffset="143650.6262">829 2152 0,'0'18'47,"0"-1"0,35 1-31,18-18-1,-35 0-15,17 0 16,-17 0-16,17 0 15,-17-18-15,17 18 16,-17 0-16,17 0 0,35 0 16,-34 0-16,34-17 15,-34 17-15,-1 0 16,0-18-16,18 18 16,-18 0-16,1-18 0,-1 18 0,0 0 15,36 18 1,-36-18-16,0 18 0,18-18 15,18 17-15,-18-17 16,-18 18-16,18-18 0,-18 0 16,71 0-1,-53 0-15,0 0 0,0 0 16,-18 0-16,53 0 16,-35 0-16,0 0 0,-18 0 15,18 0-15,53 18 16,-53-18-16,0 0 0,17 0 15,-17 0-15,88 0 16,-88 0-16,71 17 16,-54-17-16,-17 18 15,0-18-15,71 0 16,-1 17-16,-70-17 16,71 0-1,-54 0-15,54 0 16,-71 0-16,17 0 0,-17 0 15,18 0-15,-19 0 0,19 0 16,52 0 0,-52 0-16,0 0 0,-18 18 0,17-18 15,54 0 1,-72 0-16,19 0 0,-18 0 16,17 0-16,54 0 15,-53 0-15,-1-18 0,1 18 16,-18 0-16,88 0 15,-71 0-15,1-17 0,-1 17 16,1 0-16,70-18 16,-70 18-16,-19 0 15,90 0 1,-90 0-16,19 0 0,0 0 0,-1 0 16,1 0-16,-1 0 0,89 0 15,-71 0 1,53 0-16,-52 0 15,-19 0-15,89-17 16,-71 17-16,71 0 16,-71 0-16,0 0 15,0 0-15,1-18 0,-1 18 0,88 0 16,-88 0 0,1 0-16,-1 0 0,0 0 15,18 0-15,0 0 0,105 0 16,-123 0-16,124 0 15,-124 0 1,18 0-16,-18 0 0,18 18 16,0-18-16,106 17 15,-107-17-15,19 0 16,-1 18-16,-17-18 0,18 0 16,-1 0-16,1 0 0,140 0 15,-140 0-15,-1 0 16,1 0-16,87-18 15,-122 18-15,-19 0 0,54-17 16,-72 17 0,-16 0-16,-19 0 0,1 0 0</inkml:trace>
  <inkml:trace contextRef="#ctx0" brushRef="#br0" timeOffset="145553.3393">7161 14217 0,'18'18'0,"70"35"16,71 17-1,0-17 1,-89-18-16,1 1 15,88 34 1,-71-52-16,71 35 0,-89-18 16,54-17-16,-89-1 15,35-17-15,-52 0 16</inkml:trace>
  <inkml:trace contextRef="#ctx0" brushRef="#br0" timeOffset="145980.7377">7232 14764 0,'18'17'16,"-36"-34"-16,53 34 0,-35-52 15,0-18 1,-17 18-16,-1 0 16,-35-54-16,18 54 15,-18-53-15,18 35 16,-1 0-16,19 18 0,-19 0 15,19-18 1,-1 35-16,36 18 16,52 0-1,-17 0-15,18 18 0,-18-18 16,88 0-16,-71 0 16,-17 0-16,0 17 15,0-17-15,-18 0 0,1 18 16,-19-18-16,-17 18 15</inkml:trace>
  <inkml:trace contextRef="#ctx0" brushRef="#br0" timeOffset="146898.6034">19438 14640 0,'18'0'16,"35"18"-1,-18 0 1,106-1-16,-70-17 16,17 18-16,0-1 0,0 1 15,89 35-15,-89-35 16,-18-1-16,1 1 0,-18-18 15,0 18 1,-18-18-16,0 0 0,-17 0 0,-36 0 16,1 0-1</inkml:trace>
  <inkml:trace contextRef="#ctx0" brushRef="#br0" timeOffset="147237.5029">19473 14975 0,'0'0'0,"0"-17"16,-35-18-16,17-1 15,1 19-15,-18-19 0,17 1 16,-35-18-1,35 35-15,1-17 0,-1 18 16,18-19-16,18 19 16,-1-1-16,19 0 0,-1 1 15,18-1-15,70 0 16,-52 1-16,-1-1 16,1 18-16,-1-17 0,72-1 15,-89 18-15,-18 0 16,0 0-16,18 0 15</inkml:trace>
  <inkml:trace contextRef="#ctx0" brushRef="#br0" timeOffset="147792.8039">31433 14587 0,'-36'18'16,"72"-36"-16</inkml:trace>
  <inkml:trace contextRef="#ctx0" brushRef="#br0" timeOffset="148037.7037">31433 14587 0,'-36'71'16,"36"-53"-1,71-1 1,-18 1 0,123 35-16,-70-36 15,17 19-15,19-19 0,104 19 16,-140-19-16,-18 1 15,-17 0-15,0-1 16,-18 1-16,17-1 16,-88 1-1,-70-18-15</inkml:trace>
  <inkml:trace contextRef="#ctx0" brushRef="#br0" timeOffset="148360.6704">32103 14429 0,'-35'0'16,"70"0"-16,-123 17 0,-1 19 15,19-19 1,17 1-16,-35 17 0,17-17 16,1-1-16,-54 36 15,71-35-15,-17 17 16,52-17-16,36 35 16,-1-36-16,36 19 0,0-1 15,88 36 1,-70-36-16,-18 0 0,17 0 15,-17-17-15</inkml:trace>
  <inkml:trace contextRef="#ctx0" brushRef="#br0" timeOffset="186498.9443">12241 16016 0,'-53'18'0,"18"-1"15,0 19-15,-18-1 0,18 0 16,17 18-16,-17 18 15,17-1-15,1-17 0,-1 88 16,18-88-16,53 35 16,0-52-16,-18-19 15,88-17-15,-70 0 16,0-17-16,18-19 16,-36 19-16,-17-1 15,-1 0-15,-17 1 16,0 34-16,0 1 0,-17 17 15,17 1-15,0 17 0,0 17 16,17-35-16,1 1 16,17-19-16,-17-17 15,17 0-15,36-17 0,-36-19 16,0-16 0,-35 34-16,-17-53 15,-1 54-15,-17-1 16,0 0-16,-1 1 0,-17 17 15,36 0-15,-19 17 16</inkml:trace>
  <inkml:trace contextRef="#ctx0" brushRef="#br0" timeOffset="186755.0299">12823 16792 0,'0'0'0,"-17"18"0,-18-18 16,17 0-16,18-18 16,0 1-1,0-1-15,0 0 0,0 1 16,0-1-16,0-17 16,0 52-1,18 19-15,-1-1 16,1 0-16,-1-17 15,1 0-15,17-1 0,1-17 16,-1 0-16</inkml:trace>
  <inkml:trace contextRef="#ctx0" brushRef="#br0" timeOffset="187115.7464">13035 16704 0,'0'0'16,"18"53"-16,-18-35 0,0 17 15,35 35-15,-17-17 16,17 18-16,-17-36 16,-1 18-16,1-18 0,-18-17 15,18 35 1,-18-35-16,-36-1 16,19-17-16,-19-35 15,19 17-15,-1-17 16,0-18-16,1-17 0,17-72 15,0 90-15,70-1 16,-34 35-16,-1 18 16,0 0-16,18 0 15,-18 0-15,-17 35 16,-18-17-16,-18 0 0,18-1 16,-35 1-16,17-1 0,-34 19 15,34-36 1,0 0-16,18-18 15,36-17-15</inkml:trace>
  <inkml:trace contextRef="#ctx0" brushRef="#br0" timeOffset="187501.7335">13388 16757 0,'0'0'16,"0"18"0,0-1-1,0 19-15,18-19 16,-1 36-16,1-53 15,-1 18-15,1-18 16,0 0-16,-1-18 16,1 0-16,-18-34 15,0 34-15,0 0 0,0 1 16,0-1-16,0 0 0,18 18 16,-1 0-1,1 18 1,0 0-16,-1-18 0,19 17 15,-36 1-15,17-18 16,1 0 0,-18-18-1,-18-17-15,18 17 16,0 1-16,0-1 16,18 18-16,-1-18 0,1 18 15,0-17-15,-1-1 16,19 0-16,-19 1 0,36-1 15,-35 18-15,-1-17 0,1-1 16</inkml:trace>
  <inkml:trace contextRef="#ctx0" brushRef="#br0" timeOffset="187656.3277">13811 16439 0,'18'71'16,"-36"-142"-16,36 177 0,0-18 15,-1-52-15,-17 17 16,18 0-16,-18-18 0,17 0 16,19 36-1,-19-71-15</inkml:trace>
  <inkml:trace contextRef="#ctx0" brushRef="#br0" timeOffset="188101.8082">14076 16739 0,'0'18'16,"-18"-18"-16,18 18 0,-17 17 16,17-17-16,-18 17 0,18 18 15,18-36-15,-1 1 16,1-18-16,-1 0 0,1 0 16,0 0-16,-1 0 15,-17-35-15,0 17 16,0 0-16,0 1 0,-17-18 15,17 17-15,0 0 16,17 36 0,1 0-1,0-1-15,-1-17 16,19 18-16,-19-18 16,1 0-16,0 0 0,-1-18 15,-17 1-15,0-1 16,0 0-16,0-17 15,0 17-15,0-17 16,18 17-16,-1 1 16,1 17-16,0 0 15,-1-18-15,19 18 0,-19 0 16,19 0-16,-1 0 16,-18-18-16,1 18 15,-18-17 1,-18-1-16,1 1 15</inkml:trace>
  <inkml:trace contextRef="#ctx0" brushRef="#br0" timeOffset="188251.1212">14376 16545 0,'17'106'16,"-34"-212"-16,52 318 15,-35-159-15,35 17 16,-35-34-16,18-19 0,0 19 15,-1-54 1</inkml:trace>
  <inkml:trace contextRef="#ctx0" brushRef="#br0" timeOffset="188401.1575">14623 16810 0,'17'70'15,"-34"-140"-15,34 158 0,1-70 0,17 17 16,-17-35 0,-1 0-16,1 0 15</inkml:trace>
  <inkml:trace contextRef="#ctx0" brushRef="#br0" timeOffset="188525.1608">14693 16651 0,'0'0'0,"18"0"16,-1 18-16,1-1 16,-18 1-1</inkml:trace>
  <inkml:trace contextRef="#ctx0" brushRef="#br0" timeOffset="188785.1827">14764 16916 0,'17'17'16,"-34"-34"-16,34 52 0,1-35 16,0-18-16,17 1 15,-17 17-15,-18-18 16,0 0-16,17 1 0,-17-1 16,18 36-1,-18-1 1,18 1-16,17 17 15,-18-17-15,1 0 16,17-18-16,-17 0 16,0 0-16,-1 0 15</inkml:trace>
  <inkml:trace contextRef="#ctx0" brushRef="#br0" timeOffset="189802.4071">15910 16581 0,'-17'0'16,"-1"0"-16,0 0 0,-17 52 15,17-34-15,18 17 0,-17 1 16,17 17 0,17-18-16,-17-17 0,53 17 15,-35-35-15,17 0 16,1 0-16,16-18 15,-34 1-15,0-1 16,-1 0-16,-17 1 16,0-1-16,0 36 15,-17 35 1,17-18-16,17-18 16,19 36-1,-1-53-15,0 0 0,1 0 0,16-17 16,-16-36-1,-36 18-15,0 17 16,-18-17-16,-17-1 16,17 19-16,-35-1 15,36 18-15,-1 0 16</inkml:trace>
  <inkml:trace contextRef="#ctx0" brushRef="#br0" timeOffset="190053.7541">16457 16651 0,'0'0'0,"-35"18"0,17-1 15,1 36-15,17-35 16,0 0-16,0-1 16,17 19-16,1-19 0,17 18 15,-17-35-15,-1 18 16,1-18-16,-36 0 31,-17 0-15,17 0-16,-17 0 0,18-18 15,-1 18-15,0 0 0,36-17 16</inkml:trace>
  <inkml:trace contextRef="#ctx0" brushRef="#br0" timeOffset="190165.2843">16651 16775 0,'53'0'16,"-106"0"-16,106-18 0,-35 18 0,17 0 16,-17-18-16,-1 18 15,1-17-15</inkml:trace>
  <inkml:trace contextRef="#ctx0" brushRef="#br0" timeOffset="190293.1838">16739 16616 0,'0'0'16,"0"70"-16,0-34 0,0 17 0,36 35 16,-19-35-1,19 35-15,-19-70 16</inkml:trace>
  <inkml:trace contextRef="#ctx0" brushRef="#br1" timeOffset="228643.4636">7373 5644 0,'-18'0'16,"-17"18"-16,-53 0 15,35-1-15,-18-17 0,1 0 16,-89 18-16,71 0 15,0-1-15,17 1 16,-17-18-16,-35 18 16,70-1-16,0-17 0,35 0 15,0 0-15,1 18 16,52-18 0,0 35-1,1 0-15,-19 1 16,1-1-16,0 88 15,-1 19-15,-17-54 16,0-18-16,-17 18 16,-1 1-16,0-1 0,-17 88 15,17-105-15,1-1 0,-19 54 16,19-89 0,17 0-16,0-17 0,0 0 15,53-18 1,-18 0-16,88-18 15,-34 0-15,87 1 16,-70 17-16,0 0 16,17 0-16,89 17 15,-106-17-15,-18 0 0,18 0 16,-18 0-16,53 0 16,-88-17-16,-18-1 15,-17 18-15,17-18 0,-17-34 16,-18 34-16,-18-17 15,1-54-15,-1 37 16,-35-107 0,35 53-16,-17 18 0,0-89 15,35 89-15,-18 18 16,18-1-16,18 1 16,-18 17-16,17 0 0,-17 17 0,0-34 15,0 52-15,-17 1 16,-36 17-1,18 0-15,17-18 16,-53 18-16,54-18 16,-19 18-16</inkml:trace>
  <inkml:trace contextRef="#ctx0" brushRef="#br1" timeOffset="229432.9076">7955 5592 0,'-17'0'0,"-36"0"16,17 0-16,-52 17 15,18 1-15,-1-1 0,0 1 16,-17 0-16,-88 17 16,88-17-16,-1-1 15,19-17-15,-1 0 0,-34 0 16,69 0-16,19 0 15,-1 0-15,18-17 16,0 34 0,35 19-1,-17-19-15,0 18 0,-1 54 16,-17-19-16,0 71 16,0-70-16,0 17 15,0 0-15,-17 0 0,17 1 16,-18 52-1,18-71-15,0-17 0,-18 0 16,1-18-16,-1 36 16,0-53-16,18 17 0,0-17 15,0-1-15,36-17 16,-19 0-16,36 0 16,-18 0-16,107-17 15,-72-1-15,18 18 16,1 0-16,87 0 15,-70 0-15,-18 18 16,0-18-16,18 0 0,-18 0 0,0 0 16,1 0-16,52-36 15,-88 19-15,-1-1 16,-16-17-16,-19-1 16,-17 1-16,-17-35 15,-1 17-15,-52-88 16,34 52-16,1 1 0,-18-53 15,18 88 1,17 0-16,1 0 0,-19-17 16,36 52-16,0-35 15,0 36-15,18 17 16,0-18-16,-1 0 16</inkml:trace>
  <inkml:trace contextRef="#ctx0" brushRef="#br1" timeOffset="230143.7697">8502 5574 0,'0'0'16,"-53"0"-16,0 0 0,-53 0 16,36 18-16,-1-18 15,-17 17-15,-88 18 16,105-17-16,0 0 16,1-1-16,17-17 0,-35 36 15,53-36-15,17 17 16,0-17-16,18 18 31,18 0-15,-18-1-16,0 1 15,0 17-15,-18 0 16,18 1-16,-17-1 0,17 0 0,-18 71 16,0-35-16,1-1 15,17 89 1,0-71-16,-18 0 0,18 18 15,0 53-15,0-89 16,0 36-16,0-88 16,0 0-16,35-1 15,-17-17-15,17-17 0,1-1 16,16 0-16,90-35 16,-72 36-16,18 17 15,-17 0-15,17 0 0,88 0 16,-87 0-16,-1-18 15,106 0 1,-106 18-16,71-35 16,-106 18-16,0-19 15,-36 1-15,-17 17 0,-53-52 16,36 35 0,-36-1-16,0-17 0,-18-70 15,36 70-15,0-71 16,17 72-16,18-1 15,0 17-15,0 1 0,0 0 16,0 17-16,18-17 16,-18 17-16</inkml:trace>
  <inkml:trace contextRef="#ctx0" brushRef="#br1" timeOffset="230879.2585">8961 5592 0,'-18'-18'0,"0"18"15,1 0-15,-54 0 16,36 0-16,-18 18 0,-18-18 16,-17 35-16,-88 0 15,88-17-15,17-1 16,-17 1-16,35 0 0,-53 17 16,71-35-16,0 18 15,17-1-15,18 1 16,18 17-16,-1-17 15,36 17 1,-35-17-16,-1 35 16,-17-18-16,18-17 0,-18 17 15,-18 18-15,-17 35 16,17-35-16,-17 88 16,35-71-16,-35 72 15,35-72-15,0-17 16,0 18-16,0-1 15,18-35-15,-1-17 0,18-18 16,36 0-16,35-35 16,-53 0-16,0 17 15,88-17 1,-71 17-16,19 0 0,-1 1 16,0 17-16,0 0 0,106-18 15,-106 0-15,1 1 16,-19 17-16,-17-18 0,0 1 15,-18-19-15,-35 19 16,-17-54 0,-19 18-16,-34-70 15,17 34-15,18 1 16,-1 0-16,1-18 0,0-70 16,17 105-16,18-35 15,0 71-15,0-18 16,0 36-16</inkml:trace>
  <inkml:trace contextRef="#ctx0" brushRef="#br1" timeOffset="231952.1454">9331 5503 0,'-18'0'0,"18"18"16,-17 0-16,-19-1 0,-16 36 15,-1-35-15,-53 17 16,53-17-16,-18-1 16,1 1-16,-71 0 15,70-18-15,18 0 16,0 0-16,0 0 16,18 0-16,17 0 15,18 17 1,18 1-16,-18 17 0,18 53 15,-1-52-15,-17 17 16,18 70-16,-18-52 16,18-1-16,-18-17 15,0 18-15,0-1 0,0 71 16,0-70-16,-18 70 16,0-88-16,1 53 15,17-71-15,0 0 16,0 1-16,0-1 15,17-18-15,-17 1 0,36-18 16,-19 18-16,89-18 16,-53 0-16,0 17 15,0-17-15,0 18 0,70-18 16,-52 0-16,-18 0 16,0 0-16,17-18 0,54 1 15,-71-1 1,-18 0-16,18 1 15,0-1-15,-36 18 0,19-17 16,-19-1 0,-17 0-1,0-35-15,0 36 16,18-89 0,-18 35-16,0 1 0,-18-36 15,1 18-15,-1-36 0,0 18 16,-17-123-16,17 123 15,-17-35-15,17 88 16,18 18-16,-17 17 0,17-17 16,-18 35-16,1-18 15,-1 1 1,0 34 0,1 1-16,-1-18 15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28.34025" units="1/cm"/>
          <inkml:channelProperty channel="Y" name="resolution" value="28.33948" units="1/cm"/>
          <inkml:channelProperty channel="T" name="resolution" value="1" units="1/dev"/>
        </inkml:channelProperties>
      </inkml:inkSource>
      <inkml:timestamp xml:id="ts0" timeString="2021-03-26T06:09:10.001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13419 14982 0,'0'0'0,"0"0"16,-24 0-16,24 0 0,0 0 15,0 0-15,0 0 0,0 0 0,0-25 16,24 25-16,-24 0 0,0 0 0,25 0 16,-25 0-16,0-25 0,25 25 0,-25 0 0,25 0 15,-25 0-15,25-24 0,-25 24 0,24 0 16,-24 0-16,25 0 0,-25-25 0,25 25 15,0 0-15,-25-25 0,25 25 0,-1 0 0,1 0 16,-25-25-16,25 25 0,0 0 0,0-25 0,-1 25 16,1 0-16,0-24 0,0 24 0,0-25 15,-1 25-15,1 0 0,25-25 0,-25 25 0,-1-25 16,1 25-16,25-25 0,-25 25 0,-1 0 15,1-24-15,0 24 0,0-25 0,0 25 0,-1-25 16,26 25-16,-25-25 0,0 25 0,0-25 16,-1 25-16,1-24 0,0 24 0,-25-25 0,25 25 15,0-25-15,-1 25 0,1 0 0,0-25 0,-25 25 16,25-25-16,0 25 0,-25 0 0,24-24 15,1 24-15,-25 0 0,25 0 0,-25-25 0,25 25 16,-25 0-16,0 0 0,25 0 0,-25-25 16,0 25-16,0 0 0,24 0 0,-24 0 15,0 0-15,0 0 0,0 0 0,0 0 16,0 0-16,0 0 0,0 0 0,0 0 15,0 0-15,0 0 0,0 0 0,0 0 0,0 0 16,0 0-16,0 0 0,0 0 0,0 0 16,0 0-16,0 0 0,0 0 0,0 0 15,0 0-15</inkml:trace>
  <inkml:trace contextRef="#ctx0" brushRef="#br0" timeOffset="736.0418">14684 14064 0,'0'0'0,"0"0"15,0 0-15,0 0 0,-24 0 0,24 0 16,0 0-16,0 0 0,0 0 0,0 0 16,0 0-16,0 0 0,-25 0 15,25 25-15,25-25 0,-25 0 0,0 0 16,0 0-16,0 0 0,0 0 0,24 0 0,-24 0 15,0 0-15,0 0 0,25 0 0,-25 0 16,0 0-16,25 0 0,-25 0 16,25 0-16,-25 0 0,25 0 0,-25 0 15,24 0-15,-24 0 0,25 0 0,-25 0 0,25 0 0,-25 0 16,25 0-16,-25 0 0,25 0 0,-25 25 0,24-25 15,1 0-15,-25 0 0,25 0 0,-25 0 16,25 0-16,0 25 0,-25-25 16,0 0-16,24 24 0,-24-24 0,0 0 0,25 0 0,-25 0 15,0 25-15,0-25 0,0 0 0,0 0 16,0 0-16,25 0 0,-25 25 0,0-25 15,0 0-15,-25 0 0,25 25 0,0-25 16,0 0-16,0 0 0,0 25 0,0-25 0,-25 0 16,25 24-16,0-24 0,0 0 15,-24 25-15,24 0 0,-25-25 0,25 0 16,0 25-16,0-25 0,-25 25 15,25-25-15,-25 0 0,25 25 0,-25-25 0,25 24 16,-24-24-16,24 25 0,-25-25 16,0 25-16,0 0 0,0 0 0,1-25 0,24 24 0,-25-24 15,25 25-15,-25-25 0,25 25 0,-25-25 16,25 25-16,-25-25 0,25 0 0,0 25 15,0-25-15,0 0 0,-24 0 0,24 24 0,0-24 16,0 0-16,0 0 0,0 25 0,0-25 16,0 0-16,0 0 0,-25 0 0,25 0 15,0 0-15,0 0 0,0 25 0,0-25 0,-25 0 16,25 0-16,0 0 0,-25 0 0,25-25 15,-25 25-15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28.34025" units="1/cm"/>
          <inkml:channelProperty channel="Y" name="resolution" value="28.33948" units="1/cm"/>
          <inkml:channelProperty channel="T" name="resolution" value="1" units="1/dev"/>
        </inkml:channelProperties>
      </inkml:inkSource>
      <inkml:timestamp xml:id="ts0" timeString="2021-03-31T09:49:26.600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7069 7565 0,'0'0'0,"0"0"15,0 0-15,0-24 0,0 24 16,0 0-16,-24 0 0,24 0 0,0 0 0,0 0 16,0 0-16,0 0 0,0 0 15,0 0-15,0 0 0,0 0 0,0 0 16,0 0-16</inkml:trace>
  <inkml:trace contextRef="#ctx0" brushRef="#br0" timeOffset="3066.1754">7020 7590 0,'0'0'0,"0"0"15,0 0-15,0 0 0,0 0 16,0 0-16,0 0 0,0 0 15,0 0-15,0 0 0,0 0 0,0 0 16,0 0-16,0 0 0,0 0 0,0 0 16,0 0-16,0 0 0,0 0 0,0 0 15,0 0-15,0 0 0,0 0 16,0 0-16,0 0 15,0 0-15,0 0 0,0 0 16,0 0-16,0 0 0,0 0 0,0 0 16,0 0-16,0 0 0,0 25 0,0-25 15,0 0-15,25 25 16,-25-25-16,0 0 0,0 25 0,0-25 0,0 24 15,0-24-15,0 25 0,0 0 16,0-25-16,0 25 0,0-25 0,0 25 16,0-25-16,0 24 0,0 1 0,0-25 15,0 25-15,0-25 16,0 25-16,0 0 0,0-25 15,0 0-15,0 24 0,0-24 16,0 25-16,0 0 0,0-25 0,0 0 0,0 25 16,0-25-16,0 25 0,24-25 0,-24 25 0,0-25 15,0 0-15,0 24 0,0-24 16,0 25-16,0 0 0,0-25 15,0 0-15,0 25 0,0-25 0,0 0 16,0 25-16,0-25 0,0 24 0,0-24 0,0 0 16,0 0-16,0 25 15,0 0-15,0-25 0,0 25 0,0-25 0,0 25 16,0-25-16,0 24 0,0-24 15,0 0-15,0 25 0,0-25 0,0 0 16,0 25-16,0 0 0,0-25 16,0 0-16,0 0 0,0 25 0,0-25 15,0 24-15,0-24 0,0 0 16,0 25-16,0-25 0,0 25 0,0-25 0,0 0 15,0 0-15,0 25 0,0-25 0,0 0 16,0 25-16,0-25 0,0 0 16,25 24-16,-25-24 0,0 0 15,0 25-15,0-25 0,0 25 0,0-25 16,0 0-16,0 25 0,0-25 15,0 25-15,0-25 0,0 0 0,0 0 16,0 24-16,0-24 0,0 0 0,0 0 0,0 25 16,0-25-16,0 0 0,0 25 0,0-25 15,0 0-15,0 0 16,0 25-16,0-25 0,0 25 15,0-25-15,0 24 16,0-24-16,0 25 16,0 0-16,0-25 0,0 0 0,0 25 0,0-25 15,0 0-15,0 25 0,0-25 16,0 0-16,0 24 0,0-24 0,0 0 0,0 25 15,0-25-15,0 0 0,0 0 0,0 25 16,0-25-16,0 0 0,0 0 16,0 0-16,0 25 0,0-25 0,0 0 0,0 0 15,0 0-15,0 25 16,0-25-16,0 0 0,0 0 0,0 25 15,0-25-15,0 0 0,0 0 0,0 0 0,0 0 16,0 24-16,0-24 0,0 0 0,0 0 16,0 0-16,0 25 0,0-25 0,0 0 15,0 0-15,0 0 0,0 25 0,0-25 16,0 0-16,0 0 0,0 0 0,0 0 0,0 0 15,0 0-15,25 0 0,-25 25 16,0-25-16,0 0 0,0 0 16,0 0-16,0 0 0,0 0 15,0 0-15,0 0 0,0 0 0,0 0 16,0 0-16,0 0 0,0 0 0,0 0 15,0 0-15,0 0 0,25 0 0,-25 0 0,0 0 16,0 0-16,0 0 0,25 0 0,-25 0 0,24 0 16,-24 0-16,0-25 0,25 25 15,0 0-15,0 0 0,0 0 0,-25 0 16,24 0-16,1 0 0,0 0 0,0-25 15,0 25-15,-1 0 0,1 0 16,0 0-16,0 0 0,0 0 16,-1-25-16,1 25 0,0 0 0,-25 0 0,25 0 15,-25 0-15,49 0 0,-24 0 16,-25 0-16,25 0 0,-25 0 15,25 0-15,0 0 0,-1-24 0,-24 24 16,25 0-16,0 0 0,0 0 0,-25 0 0,25 0 16,-1 0-1,1 0-15,25 0 0,-25 0 0,0 0 0,-1-25 16,-24 25-16,25 0 0,25 0 15,-50 0-15,49 0 0,-49 0 16,50 0-16,-50 0 0,25 0 0,0 0 16,-25 0-16,24 0 0,-24 0 0,25 0 15,0 0-15,-25 0 0,25 0 0,24 0 16,-49 0-16,25 0 0,0 0 0,-25 0 15,25 0-15,24-25 0,-49 25 16,25 0-16,-25 0 0,25 0 0,0 0 16,-25 0-16,49 0 0,-49 0 15,25 0-15,0 0 0,-25 0 0,25 0 16,0-25-16,-25 25 0,24 0 0,1 0 15,0 0 1,25 0-16,-26 0 0,-24 0 0,25 0 16,-25 0-16,0 0 0,25 0 0,-25 0 0,0 0 15,0 0-15,25 0 0,-25 0 0,0 0 16,0 0-16,0 0 0,25 0 0,-25 0 15,0 0-15,0 0 0,0 0 0,0 0 16,25 0-16,-25 0 0,0 0 0,24 0 16,-24 0-16,0 0 0,0 0 15,25 0-15,-25 0 0,25 0 0,-25 0 0,0 0 16,0 0-16,0 0 0,25 0 15,-25 0-15,0 0 0,25 0 0,-25 0 0,0 0 16,0 0-16,0 0 0,0 0 16,24 0-16,-24 0 0,0 0 0,0 0 0,0 0 15,0 0-15,25 0 0,-25-25 0,0 25 16,0 0-16,0 0 0,25 0 0,-25 0 0,0 0 15,0 0-15,0 0 0,25 0 0,-25 0 16,0 0-16,0 0 0,0 0 0,0 0 0,25 0 16,-25 0-16,0 0 0,0 0 15,0-25-15,0 25 0,0 0 0,0 0 0,0 0 16,0 0-16,0 0 0,0 0 15,0 0-15,0-24 0,0 24 0,0 0 16,0 0-16,0-25 0,0 25 0,24 0 16,-24-25-16,0 25 0,0 0 0,0-25 0,0 25 15,0-25-15,0 25 0,0-24 0,0 24 0,0-25 0,0 0 16,0 25-16,0-25 0,0 25 0,-24-25 15,24 25-15,0-24 16,0-26-16,0 50 0,-25-25 0,25 25 16,0-49-16,0 49 0,0-25 0,-25 0 15,25 25-15,0-50 0,0 50 16,-25-24-16,25-1 0,0 0 0,0 0 15,0 25-15,0-25 0,-25 1 16,25 24-16,0 0 0,0-25 0,0 25 16,0-25-16,-24 0 0,24 25 0,0 0 0,0-25 15,0 25-15,0-24 0,0 24 0,0-25 16,-25 25-16,25-25 0,0 25 0,0 0 0,0-25 15,0 25-15,-25-25 0,25 25 16,0-24-16,0 24 0,0-25 0,0 25 16,0 0-16,0-25 0,0 25 0,-25 0 0,25 0 15,0-25-15,0 25 0,0 0 0,0 0 16,0-25-16,0 25 0,0 0 0,0-25 15,0 25-15,0 0 0,0-24 16,0 24-16,0 0 0,0-25 0,0 25 0,0 0 16,0 0-16,-25-25 0,25 25 15,0 0-15,0 0 0,0 0 0,0-25 16,0 25-16,0 0 0,0 0 0,0-25 15,0 25-15,0 0 0,-24 0 16,24 0-16,0-24 0,0 24 0,0 0 16,0 0-16,0-25 0,0 25 15,-25 0-15,25 0 0,0-25 0,0 25 0,0 0 16,-25 0-16,25 0 0,0 0 0,0-25 15,-25 25-15,25 0 0,0 0 0,0 0 16,-25 0-16,25-25 16,-25 25-16,25 0 0,0 0 0,-24 0 0,24 0 15,0 0-15,-25-24 0,25 24 16,0 0-16,-25 0 0,25 0 15,-25 0-15,25 0 0,-25 0 0,25 0 16,-24 0-16,24-25 0,-50 25 16,50 0-16,-50 0 0,50 0 0,-24 0 0,-1 0 15,0 0-15,0 0 0,0 0 16,1 0-16,-1 0 0,0 0 15,0 0-15,-24 0 0,49 0 16,-25 0-16,0 0 0,25 0 0,-25 0 0,25 0 0,-25 0 16,25 0-16,0 0 0,-24 0 15,24 0-15,-25 0 0,0 0 0,0 0 16,25 0-16,-25 0 0,1 0 0,-1 0 0,0 0 15,0 25-15,0-25 0,1 0 0,-1 0 16,0 0-16,0 0 0,0 0 0,25 0 16,-49 0-16,49 0 0,-25 0 0,25 0 0,0 0 15,0 0-15,-25 0 16,25 0-16,0 0 0,0 0 0,0 0 15,-25 0-15,25 0 0,0 0 0,0 0 0,0 24 16,-25-24-16,25 0 16,-24 0-16,24 0 0,-25 0 0,25 0 0,-25 0 15,0 0-15,25 0 0,-25 25 0,25-25 16,0 0-16,-24 0 0,24 0 0,0 0 15,-25 0-15,25 0 0,0 0 16,0 0-16,0 0 0,-25 0 0,25 0 16,0 0-16,0 0 0,0 0 0,-25 0 15,25 0-15,0 0 0,0 0 16,-49 0-16,49 25 0,-25-25 0,0 0 15,0 0-15,0 0 0,1 25 16,-26-25-16,50 0 0,-50 0 0,50 25 16,0-25-16,-24 0 0,24 0 15,0 0-15,0 0 0,0 0 0,-25 0 0,25 0 16,0 0-16,0 0 15,0 0-15,0 0 0,0 0 16,-25 0-16,25 0 0,-25 0 0,25 0 16,-25 0-16,25 0 0,0 24 0,-24-24 15,-1 0-15,25 0 0,-25 0 16,25 0-16,0 0 0,-25 0 0,25 0 0,0 0 15,-25 0-15,25 0 0,0 0 16,0 0-16,0 0 0,0 0 16,0 0-16,0 0 0,0 0 15,0 0-15,0 0 0,-24 0 0,24 0 0,0 0 16,0 0-16,0 0 0,0 0 15,-25 0-15,25 0 0,0 0 0,0 0 0,0 0 16,-25 0-16,25 0 0,0 0 16,0 0-16,0 0 0,0 0 0,0 0 0,0 0 15,0 0-15,0 0 0,0 0 0,0 0 16,0 0-16,-25 0 0,25 0 0,0 0 15,0 0-15,0 25 0,0-25 0,0 0 0</inkml:trace>
  <inkml:trace contextRef="#ctx0" brushRef="#br0" timeOffset="5282.3022">8210 10294 0,'0'0'0,"-24"0"0,24 0 16,0 0-16,-25 0 0,25 0 16,0 0-16,0 25 15,0-25-15,0 0 0,0-25 16,0 25-16,0 0 0,0 0 0,0 0 15,0 0-15,0 0 16,0 0-16,0 0 16,25 0-16,-25-25 0,24 0 0,-24 25 15,0-24-15,25 24 0,-25-25 0,50-25 16,-50 50-16,49-49 15,-24 24-15,-25 0 16,75-25-16,-51 25 0,1 1 16,0-1-16,-25 25 0,25-25 0,0 0 15,-25 25-15,24-25 0,1 25 0,-25-24 16,25 24-16,0-25 0,-25 25 15,25-25-15,-25 25 0,24-25 0,-24 25 16,0 0-16,0 0 0,0 0 0,25 0 16,-25 0-16,0-25 0,0 25 0,0 0 15,0 0-15,0 0 0,0 0 0,0 0 16,0 0-16,0 0 0,-25 0 15,25 0-15,0 25 0,0-25 0,0 0 0,0 0 16,0 0-16,0 0 0,0 0 0,-24 0 16,24 0-16,0 0 0,0 0 0,0 0 15,0 0-15</inkml:trace>
  <inkml:trace contextRef="#ctx0" brushRef="#br0" timeOffset="6057.3465">8558 9575 0,'-25'0'0,"25"0"15,0 0-15,0 0 0,-25 0 0,25 0 0,0 0 16,0 0-16,-25 0 0,25 0 15,0 0-15,0 0 0,0 0 0,-25 0 32,25 0-32,0 0 0,0 0 0,0 0 15,0 0-15,0 0 0,0 0 0,0 0 16,0 0-16,0 0 0,25 0 15,-25 0-15,0 0 0,0 0 0,25 0 16,-25 0-16,25 0 0,0 0 16,-1 0-16,-24 0 0,50 0 15,-50 0-15,25 0 0,0 0 0,-1-25 16,-24 25-16,25 0 0,0 0 0,-25 0 0,25 0 15,0 0-15,-25 0 0,24 0 16,-24 0-16,0 0 0,0 0 0,25 0 16,-25 0-16,0 0 0,0 0 0,0 0 15,0 0-15,0 0 0,0 0 16,0 0-16,0 0 15,0 0-15,0 0 0,0 0 0,0 0 16,0 25-16,0-25 0,-25 0 0,25 0 16,0 24-16,0-24 0,0 0 0,0 25 15,0-25-15,-24 25 0,24 0 16,0-25-16,0 25 0,0-25 0,0 24 15,0 1-15,-25-25 0,25 25 0,0-25 0,0 25 0,0 0 16,0-25-16,-25 24 0,25 1 16,0 0-16,0-25 0,0 25 0,0-25 15,0 0-15,0 25 0,0-25 0,0 24 0,0-24 16,0 0-16,0 25 0,0-25 0,0 0 0,0 0 15,0 25-15,-25-25 0,25 0 0,0 0 16,0 0-16,0 0 0,0 0 16,0 25-16,0-25 0,0 0 0,0 0 0,0 0 15,0 0-15,0 0 0,0 0 16,0 0-16,0 0 0,0 0 0,0 0 15,0 0-15,0 0 16,0-25-16,25 25 0,-25-25 0,0 25 0,0-25 16,0 25-16,0-24 0,25 24 0</inkml:trace>
  <inkml:trace contextRef="#ctx0" brushRef="#br0" timeOffset="92734.3041">8161 13990 0,'0'0'16,"0"0"-16,0-25 0,0 25 15,0 0-15,0 0 0,0 0 16,0 0-1,0 0-15,0 0 0,0 0 0,0 0 16,0 0-16,0 0 0,0 0 0,0 0 16,0 0-16,0 0 0,0 0 15,25 0-15,-25 0 0,24-25 0,-24 25 0,25 0 16,0 0-1,25-25-15,-26 25 0,1 0 0,0 0 16,0 0-16,24-24 0,-24 24 0,0 0 16,0 0-16,0 0 0,-1 0 0,1 0 0,0 0 15,0 0-15,0 0 0,-1 0 16,1 0-16,0 0 0,0 0 15,0 0-15,-1 0 0,-24 0 0,25 0 0,0 0 16,0 0-16,24 0 0,-24 0 16,-25 0-16,25 0 0,0 0 0,0 0 0,0 0 0,-1 0 15,1 0-15,0 0 0,0-25 0,0 25 16,-1 0-16,26 0 0,-25 0 15,0 0-15,-1 0 0,1 25 0,25-25 16,-50 0-16,25 0 0,-1 0 0,1 0 0,0 0 16,0 0-16,24 0 0,-24 0 0,0 0 15,0 0-15,0 0 16,49 0-16,-49 0 0,0 0 0,-1 0 0,1 0 15,0 0-15,0 0 0,0 0 16,24 0-16,1 0 0,-25 0 0,49 0 16,-49 0-16,0 0 0,24 24 15,-24-24-15,0 0 0,0 0 16,0 25-16,-1-25 0,1 0 0,0 0 0,0 0 15,0 0-15,-1 0 0,1 0 0,0 0 16,0 0-16,0 0 0,-1 0 0,1 0 0,50 0 16,-51 0-16,1 0 0,25 0 15,-25-25-15,-1 25 0,26 0 0,-50 0 16,25 0-16,0-24 0,24 24 15,-49 0-15,50 0 0,-25 0 16,-1 0-16,1 0 0,0 0 0,0 0 16,0 0-16,0 0 0,-1 0 15,1 0-15,0 0 0,0-25 0,0 25 0,49 0 16,-49 0-16,0-25 0,24 25 0,-24 0 15,0-25-15,24 25 0,-24 0 0,0-25 0,25 25 16,-26 0-16,1-24 0,25 24 16,-25 0-16,24-25 0,-24 25 0,0 0 0,0-25 15,-1 25-15,26 0 0,-25 0 16,-25 0-16,25-25 0,-1 25 0,1 0 15,-25 0-15,25 0 0,0 0 0,0 0 0,0 0 16,-25 0-16,24 0 0,1 0 0,0 0 0,0 0 16,0 0-16,-1 0 0,1 0 0,-25 0 15,50 0-15,-25 0 0,-1 0 0,1-25 0,0 25 16,0 0-16,0 0 0,-1 0 0,1 0 15,0-24-15,25 24 0,-26 0 16,1 0-16,0 0 0,0-25 0,0 25 16,-1 0-16,1 0 0,0 0 0,0 0 15,-25 0-15,49 0 0,-24 0 0,0 0 0,-25 0 0,25 0 16,0 0-16,24 0 15,-24 0-15,25 0 0,-25 0 0,-1-25 16,26 25-16,-25 0 0,49 0 16,-49-25-16,49 25 0,-49 0 0,0 0 15,0-25-15,0 25 0,24 0 16,1 0-16,-25 0 0,-1 0 15,51-24-15,-50 24 0,-1 0 0,1 0 16,0 0-16,0 0 0,-25 0 0,25 0 0,-1 0 16,1 0-16,0 0 0,25 0 0,-1 0 15,-24 0-15,0-25 0,0 25 16,-1 0-16,26 0 0,-25 0 0,0 0 0,0 0 15,-1 0-15,1 0 0,0 0 16,0 0-16,24 0 0,-24 0 16,50 0-16,-75 0 0,24 0 0,1 0 15,-25 0-15,25 0 16,-25 0-16,0 0 0,0 0 0,0 0 15,25 0-15,-25-25 0,0 25 0,0 0 0,25 0 16,-25 0-16,0 0 0,24 0 0,-24 0 0,0 0 16,25 0-16,-25 0 0,25 0 15,-25 0-15,25 0 0,0-25 0,-25 25 0,0 0 16,24 0-16,-24 0 0,0 0 0,25 0 15,-25 0-15,0 0 0,25 0 0,-25 0 16,0 0-16,25 0 0,-25 0 0,0 0 0,25 0 16,-25 0-16,24 0 15,-24 0-15,25-25 0,0 25 0,-25 0 0,0 0 16,25 0-16,-25 0 15,0 0-15,25-24 0,-25 24 0,0 0 0,0 0 16,0 0-16,0 0 0,0 0 0,0 0 16,0 24-16,0-24 0,0 0 0,-25 0 0,25 25 15,0-25-15,-25 0 0,25 0 0,0 25 16,0-25-16,0 0 0,0 0 15</inkml:trace>
  <inkml:trace contextRef="#ctx0" brushRef="#br0" timeOffset="93168.329">15032 13122 0,'-25'0'0,"25"0"0,0 0 0,0 0 16,-25 0-16,25 0 0,0 0 0,0 0 15,0 0-15,25 0 0,-25 0 0,25 0 16,-25 0-16,24 0 0,-24 0 0,25 0 15,-25 0 1,50 24-16,-25-24 0,-25 25 0,24-25 16,1 25-16,0-25 0,-25 0 0,25 25 0,0-25 15,-25 25-15,24-25 0,1 25 0,-25-25 16,25 24-16,-25-24 0,25 25 0,-25-25 15,0 0-15,25 25 0,-25-25 0,0 0 16,25 25-16,-25-25 0,0 0 0,0 0 16,0 0-16,0 0 0,0 25 15,0-25-15,-25 0 0,25 24 16,-25-24-16,0 25 0,0-25 0,25 25 0,-25-25 0,1 25 15,24-25-15,-25 25 0,0-25 0,25 24 16,-25-24-16,25 25 0,-25-25 0,25 0 0,0 25 16,0-25-16,-24 25 15</inkml:trace>
  <inkml:trace contextRef="#ctx0" brushRef="#br0" timeOffset="145890.3443">19149 13543 0,'0'0'0,"0"0"0,0 0 16,0 0-16,0 0 15,0 0-15,0 0 0,0 0 0,25 0 16,-25 0-16,0 0 0,0 0 0,0 0 16,25 0-16,-25 0 0,25 0 0,-25 0 0,0 0 15,24 0-15,-24 0 0,25 0 0,-25 0 16,25 0-16,-25-24 0,25 24 0,-25 0 15,74 0-15,-74 0 16,50-25-16,-25 25 0,-1 0 0,26 0 16,-25-25-16,25 25 0,-26 0 0,1 0 0,0 0 15,25-25-15,-1 25 0,-24 0 0,25-25 16,-26 25-16,1 0 0,25 0 0,-25 0 15,24 0-15,-24-24 0,25 24 0,-1 0 16,-24 0-16,25 0 0,-1 0 0,1 0 16,-1 0-16,1 0 0,0 0 0,24 0 0,-24-25 15,-1 25-15,1 0 0,24 0 0,-24 0 0,24 0 16,-24 0-16,0 0 0,24 0 0,-24 0 0,-1 0 15,1 0-15,-1 0 0,1 0 0,0 0 16,-1 0-16,1 0 0,49 0 0,-49 0 16,-1 0-16,1 0 0,0 0 0,-1 0 15,1 0-15,-1 0 0,1 0 0,0 0 0,-1 0 16,26 0-16,-26 0 0,1 0 0,24 0 15,-24 0-15,-1 0 0,26 0 0,24 0 16,-49 0-16,49 0 0,-49 0 16,-1 0-16,1 0 0,-1 0 0,1 0 0,49 0 15,-74 0-15,25 0 0,-1 0 0,1 0 16,-25 0-16,74 0 0,-50 0 15,1 0-15,0 0 0,49 0 0,-50 0 16,1 0-16,-25 0 0,74 0 16,-49 0-16,24-25 0,-24 25 0,24 0 15,-24 0-15,-25 0 0,24 0 0,-24 0 16,0 0-16,24 0 0,-24 0 0,0 0 15,0 0-15,0 0 0,-1 0 0,1 0 0,25 0 16,-25 0-16,-1 0 0,1 0 0,0 0 0,0 0 16,0 0-16,-25 0 0,24 0 15,26-25-15,-25 25 0,0 0 0,24 0 16,-24 0-16,0 0 0,25 0 0,-26 0 15,1 0-15,0 0 0,74 0 16,-74 0-16,0 0 0,24 0 0,-24 0 16,-25 0-16,50 0 0,-25 0 0,-25 0 15,49-25-15,-24 25 0,-25 0 16,25 0-16,24 0 0,-24 0 15,0 0-15,0 0 0,0 0 0,24 0 16,1 0-16,-25 0 0,-1 0 0,1 0 0,-25 0 16,25 0-16,0 0 0,-25 0 0,25 0 15,-1 25-15,-24-25 0,25 0 0,-25 0 16,0 0-16,25 0 0,-25 0 0,0 0 15,0 0-15,25 0 0,-25 0 16,0 0-16,0 0 0,0 0 0,0 0 0,0 0 16,0 0-16,0 0 0,0 0 0,0 0 15,0 0-15,0 0 0,0 0 0,0 0 16,0 0-16,25 0 0,-25 0 0,0 0 15,0-25-15,25 25 0,-25 0 0,0 0 0,0 0 16</inkml:trace>
  <inkml:trace contextRef="#ctx0" brushRef="#br0" timeOffset="146361.3713">26020 13072 0,'0'-25'16,"0"25"-16,-25 0 0,25-25 0,0 25 15,0 0-15,-24 0 0,24 0 0,0 0 16,0 0-16,0 0 0,0 0 0,0 0 15,0 0-15,0 0 0,0 25 0,24-25 16,-24 25-16,0-25 0,25 0 0,-25 25 16,0-25-16,25 25 0,-25-25 0,25 24 15,0 1-15,-1-25 0,1 25 0,-25-25 0,25 25 16,0-25-16,0 25 0,-25-25 15,24 25-15,-24-25 0,25 0 0,-25 24 16,25-24-16,-25 0 0,25 25 0,-25-25 0,0 0 16,0 0-16,0 25 0,25-25 15,-25 0-15,-25 25 0,25 0 16,0-25-16,-25 0 0,25 24 0,-25-24 0,0 25 15,25-25-15,-24 0 0,-1 25 0,25-25 16,-50 25-16,25-25 0,1 25 16,-1-25-16,0 0 0,0 24 0,0-24 15,25 0-15,-24 0 0,-1 25 0,0-25 0,25 0 0,-25 0 16,25 25-16,-25-25 0,25 0 15,-25 0-15,25 0 0,-24 0 0,24 25 0,-25-50 16,25 25-16,0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28.34025" units="1/cm"/>
          <inkml:channelProperty channel="Y" name="resolution" value="28.33948" units="1/cm"/>
          <inkml:channelProperty channel="T" name="resolution" value="1" units="1/dev"/>
        </inkml:channelProperties>
      </inkml:inkSource>
      <inkml:timestamp xml:id="ts0" timeString="2021-03-26T06:10:36.013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15081 11584 0,'0'0'0,"0"0"0,0 0 0,0-25 16,0 25-16,0 0 0,0 0 15,0 0-15,0 0 0,0 0 0,0 0 0,0 0 16,0 0-16,0 0 15,0 0-15,0 0 0,0 0 0,0 0 0,0 0 0,0 0 16,0 0-16,0 0 0,0 0 0,0 0 16,0 25-16,0-25 0,0 0 0,0 0 15,0 0-15,0 0 0,0 0 0,0 0 0,0 25 16,0-25-16,25 24 0,-25-24 0,0 25 15,0-25-15,25 25 0,-25-25 0,0 25 0,0 0 16,25-1-16,-25 1 0,0-25 0,0 25 16,0 0-16,24-25 0,-24 25 0,0-25 15,0 24-15,0-24 0,0 25 0,0-25 0,25 25 16,-25-25-16,0 25 0,0-25 0,0 0 15,0 25-15,0-25 0,0 0 0,0 0 0,0 24 16,0-24-16,0 0 0,0 0 0,0 0 0,25 0 16,-25 25-16,0-25 0,0 0 0,0 0 15,0 0-15,0 0 0,0 0 0,0 0 16,25 0-16,-25 0 0,0 0 0,25-25 15,-1 25-15,-24 0 0,25-24 0,0 24 0,0 0 16,0-25-16,0 25 0,-1 0 0,1-25 0,0 0 16,25 25-16,-1-25 0,-24 1 0,25 24 15,-1-25-15,-24 0 0,25 0 0,-1 25 0,1-25 16,-25 1-16,24-1 0,1 0 15,-25 25-15,24-25 0,-24 0 0,0 1 0,24 24 0,-24-25 16,0 0-16,25 25 0,-26-25 0,1 0 0,0 25 16,0-24-16,-25 24 0,25 0 0,0-25 15,-25 25-15,24-25 0,1 25 0,-25 0 16,0 0-16,25 0 0,-25-25 0,0 25 0,0 0 15,0 0-15,25 0 0,-25 0 0,0 0 0,0 0 16,0 0-16,0 0 0,0 0 0,0 0 16,0 0-16,0 0 0,0 0 15,0 0-15,0 0 0,0 0 0,0 0 0,0 0 16,0 0-16,0 0 0,0 0 0,-25 25 0,25-25 15,0 0-15,0 0 0,0 25 0,0-25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0-22T21:25:21.630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28981 6403 0</inkml:trace>
  <inkml:trace contextRef="#ctx0" brushRef="#br0" timeOffset="795.6839">28945 6491 0,'0'-18'31,"18"1"-15,-18-18 0,18 17-16,17-35 15,0 18-15,-17-1 0,17-16 16,0-1-16,18 0 0,0-18 15,0 18-15,88-106 16,-52 71-16,69-70 16,-70 87-16,-17 0 0,-18 19 15,0 16-15,0-17 16,-36 53-16,-34 0 16,-19 53-1,1-17-15,-35 69 16,34-52-16,-34 88 15,17-52 1,0-1-16,0 18 0,0-18 16,0 0-16,-17 88 15,34-123-15,-17 53 16,36-53-16,-1-35 0,1 17 16,34-35 15,18-53-31,-17 35 15,0-17-15,17 0 0,18-53 16,0 52-16,35-69 16,-35 69-16,88-70 15,-70 54 1,-18-1-16,-18 17 0,18 1 16,-53 53-1,-36 35 1,1 0-16,-53 52 15,53-52-15,-18 0 16,0 53-16,35-71 16,1 1-16,17-19 0,17-17 15,36-17 1,0-19-16,53-34 16,-71 52-16,0-17 15,18 35-15,-53 17 16,0 36-1</inkml:trace>
  <inkml:trace contextRef="#ctx0" brushRef="#br0" timeOffset="2401.9521">31521 4604 0,'0'-18'31,"-18"18"16,-17 0-32,17 0-15,-17 0 16,-36 0 0,36 0-16,0-18 0,-1 18 15,-34-17-15,52-1 16,-52 1-16,52 17 15,0 0-15,1 0 0,-1 0 16,1 0-16,17 17 31,0 1-15,-18-1-16,0 1 16,18 0-16,-17-18 15,17 17 1,0 1-16,0 0 15,0-1 1,0 1 0,17 0-16,-17-1 15,0 19 1,18-19-16,-18 1 16,0 17-16,0-17 0,0 17 0,0-17 15,0 17-15,0 0 0,0 0 16,18 54-16,-18-54 15,0 0-15,0 53 16,0-35-16,0 0 16,0 18-16,0-18 0,0 88 15,0-35 1,0 17 0,0-52-16,0-18 0,0 17 0,0 71 15,0-70-15,0 52 16,0-52-1,0-1-15,0 1 0,0-18 16,0 17-16,0 36 16,0-35-16,-18 35 15,18-53-15,-18 52 16,18-52-16,0-17 16,0-1-16,0 0 0,0 18 15,18-35-15,-18 17 16,18-17-16,-18-1 15,0 19 1,0-19-16,0 1 16,0-1-1,17-17 1,-17 18-16</inkml:trace>
  <inkml:trace contextRef="#ctx0" brushRef="#br0" timeOffset="3665.6608">31485 4604 0,'0'-18'0,"18"18"78,17 0-63,-17 0-15,17 0 0,1-18 16,-1 18-16,35 0 16,-34 0-16,34 18 15,-35 0-15,-17-18 16,17 17-16,-17 1 0,17 0 16,-17-1-16,0-17 15,-1 18 32,-17 0-31,0-1-16,0 1 0,18 17 15,-18-17-15,18 17 16,-18 0-16,0 1 0,0-1 16,0 35-1,0-17-15,0 53 16,0-53-16,0 53 15,0-35-15,-18-19 16,18 19-16,0 17 0,-18 53 16,18-70-16,0 70 15,0-70-15,0-1 16,0 89-16,0-89 16,0 1-16,0 88 15,0-89-15,0 1 0,0-1 16,0 1-16,0-1 0,0 72 15,0-90 1,0 90-16,0-89 16,-17 52-16,17-52 15,0 0-15,0-18 16,0 1-16,0-1 0,0 0 16,0-17-16,0 0 15,-18-18 1,18 17-16,-18-17 31,1 18-15,-1-18 15,18 17-31,-18-17 16,1 0-1,-1 0-15,-17 0 16,0-17-1,-1 17-15,1 0 0,-71 0 16,53 17-16,0-17 16,-17 0-16,-36 0 15,53 0-15,0 0 16,0 0-16,-17-17 0,52 17 16,0-18-16,-17 18 15,17-17-15,1-1 16,-1 18-16,1 0 15</inkml:trace>
  <inkml:trace contextRef="#ctx0" brushRef="#br0" timeOffset="4492.1946">31609 4974 0,'-18'-17'16,"1"-1"-16,-1 0 15,-17-17 1,35 17-16,-53-17 16,35 35-16,-52 0 15,34 0-15,1 18 16,0-1-16,-1 1 0,1 0 15,0 35-15,17-18 16,18 35-16,18-17 16,0-17-16,17 16 0,0 1 15,71 18-15,-53-36 16,17-17-16,-17 0 0,71-18 16,-71-18-1,0 0-15,-18-17 0,0 0 16,0-36-1,-35 36-15,0-18 0,-17 18 0,-1-18 16,-52-18 0,34 36-16,-17 17 0,18 1 15,-53-1-15,17 36 16,54-1-16,-1 19 16</inkml:trace>
  <inkml:trace contextRef="#ctx0" brushRef="#br0" timeOffset="5120.1204">31521 5662 0,'0'0'15,"-18"-18"-15,18 1 16,-35-1 0,17 1-1,-17 17-15,17 0 0,-52 0 16,34 17-16,-34 18 15,52-17-15,1 17 16,-1-17-16,18 17 0,0 1 16,0-1-16,18 0 0,-1 0 15,54 36-15,-36-36 16,18-17-16,0 0 0,0-18 16,17 0-16,54-18 15,-71 0-15,35-52 16,-53 34-16,-17 1 15,-1-35-15,-17 17 16,-70-18-16,35 36 16,-71-18-16,35 35 15,-17 18 1,35 18-16,18 0 0,0 17 16,17-18-16</inkml:trace>
  <inkml:trace contextRef="#ctx0" brushRef="#br0" timeOffset="5816.0875">31521 6350 0,'0'-18'15,"0"36"-15,0-71 0,0 35 16,0 1-16,-36 17 15,19-18-15,-36 18 16,0 18 0,18-1-16,-1-17 0,1 18 15,0 17-15,-18 1 16,35-1-16,1 18 16,17-18-16,17 53 15,19-52-15,-1-1 16,0 0-16,18 0 0,18-17 0,34 17 15,-34-35 1,-18 0-16,17 0 0,-17-17 16,0-1-16,18-52 15,-36 52-15,-17-53 16,-18 36-16,-18 0 0,0-1 16,1 1-16,-18 0 0,-71 0 15,35 17 1,-35 0-16,53 18 15,1 0-15,16 0 0,-34 36 16,52-19-16</inkml:trace>
  <inkml:trace contextRef="#ctx0" brushRef="#br0" timeOffset="6450.332">31556 6967 0,'0'0'0,"-18"-17"16,1 17-16,-1-18 16,0 18-16,-34-18 15,16 18-15,1 0 0,17 0 16,-52 36 0,52-19-16,-17 1 0,-18 53 15,35-19-15,18-16 16,0 17-16,18-18 0,17 18 15,36 35-15,-18-53 16,70 1 0,-52-19-16,-18 1 0,17-18 15,54-35-15,-89 17 16,0 0-16,0 1 0,1-36 16,-36 18-16,0-1 15,-18 1-15,0 0 0,-17-1 16,0-17-16,-71-17 15,53 35-15,-17-1 16,17 19-16,-53 17 16,53 0-16</inkml:trace>
  <inkml:trace contextRef="#ctx0" brushRef="#br0" timeOffset="27432.3029">21802 3052 0,'0'17'32,"0"36"-17,0-18-15,0 18 0,17 53 16,-17-53-16,0 0 16,0-18-16,18 53 15,-18-35-15,0-17 0,18-19 16,-18 19-16,0 16 15,0-34-15,0 0 16,-18-18-16</inkml:trace>
  <inkml:trace contextRef="#ctx0" brushRef="#br0" timeOffset="27676.9529">21678 3704 0,'0'0'16,"18"71"-16,-18-36 0,0 0 16,0 18-1,0-35-15,17-1 0,1 1 16,0-18-16,-1 0 16,19 0-16,-1-18 0,36-34 15,-36 16-15,18-17 16,-36 18-16,1 17 15,0 1-15,17-18 0</inkml:trace>
  <inkml:trace contextRef="#ctx0" brushRef="#br0" timeOffset="28277.9811">25488 3246 0,'18'0'15,"-18"17"-15,0 1 16,0 52 0,17-34-16,-17 52 0,0-35 15,18-18-15,-18 53 16,18-52-16,-18-1 0,17 35 16,-17-52-1,18-18-15,-18 18 16</inkml:trace>
  <inkml:trace contextRef="#ctx0" brushRef="#br0" timeOffset="28494.0543">25453 3739 0,'0'0'15,"18"53"-15,-1-17 0,1-19 16,-18 1-16,17 17 15,1-17-15,0-18 16,-1 0-16,1 0 16,17-35-16,1-1 15,-19 1-15,1 0 16,0-1-16,-1 1 0,36-18 16</inkml:trace>
  <inkml:trace contextRef="#ctx0" brushRef="#br0" timeOffset="29223.1741">31609 3193 0,'0'17'16,"0"54"-1,0-36-15,0 18 0,0 35 16,0-35-16,0 0 15,0 0-15,0 53 16,0-71-16,0-17 16,0-1-16,18 1 0,-18 0 15,-18-18 1</inkml:trace>
  <inkml:trace contextRef="#ctx0" brushRef="#br0" timeOffset="29435.3869">31485 3687 0,'0'0'0,"0"35"0,0 18 15,18 17-15,0 1 16,-1-54-16,1 1 16,0 0-16,17-18 15,-17 0-15,17 0 16,-18-18-16,54-35 15,-53 18-15,-1 0 0,19-1 16,-19 19-16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27361B-9EE3-994B-868D-94E57ECC4CDF}" type="datetimeFigureOut">
              <a:rPr lang="en-US" smtClean="0"/>
              <a:t>4/11/2022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3389FE-FF97-1F48-937B-066F4523CF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6927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61EF0294-BA0C-4110-B8DB-C2B339294AD3}" type="slidenum">
              <a:rPr lang="en-US" altLang="en-US" sz="1400" smtClean="0"/>
              <a:pPr>
                <a:spcBef>
                  <a:spcPct val="0"/>
                </a:spcBef>
                <a:buClrTx/>
                <a:buFontTx/>
                <a:buNone/>
              </a:pPr>
              <a:t>16</a:t>
            </a:fld>
            <a:endParaRPr lang="en-US" altLang="en-US" sz="1400" smtClean="0"/>
          </a:p>
        </p:txBody>
      </p:sp>
      <p:sp>
        <p:nvSpPr>
          <p:cNvPr id="14339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533400" y="763588"/>
            <a:ext cx="6705600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34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70706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4/11/2022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9563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4/11/2022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2426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4/11/2022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9093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8640" y="273629"/>
            <a:ext cx="10965120" cy="11406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FDBFB69-9085-48C6-B8C7-14CA34C24CF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223790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804" y="95617"/>
            <a:ext cx="10515600" cy="1325563"/>
          </a:xfrm>
        </p:spPr>
        <p:txBody>
          <a:bodyPr/>
          <a:lstStyle>
            <a:lvl1pPr>
              <a:defRPr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4/11/2022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10849517" y="6457890"/>
            <a:ext cx="13424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Andrew Ng</a:t>
            </a:r>
          </a:p>
        </p:txBody>
      </p:sp>
    </p:spTree>
    <p:extLst>
      <p:ext uri="{BB962C8B-B14F-4D97-AF65-F5344CB8AC3E}">
        <p14:creationId xmlns:p14="http://schemas.microsoft.com/office/powerpoint/2010/main" val="19247121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4/11/2022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4513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4/11/2022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872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4/11/2022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3479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4/11/2022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3498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4/11/2022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3599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4/11/2022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070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4/11/2022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5462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6513CB-B5C6-794C-B9FC-914286F7D4D4}" type="datetimeFigureOut">
              <a:rPr lang="en-US" smtClean="0"/>
              <a:t>4/11/2022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6342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1.tiff"/><Relationship Id="rId18" Type="http://schemas.openxmlformats.org/officeDocument/2006/relationships/image" Target="../media/image26.emf"/><Relationship Id="rId3" Type="http://schemas.openxmlformats.org/officeDocument/2006/relationships/image" Target="../media/image290.png"/><Relationship Id="rId7" Type="http://schemas.openxmlformats.org/officeDocument/2006/relationships/image" Target="../media/image46.png"/><Relationship Id="rId12" Type="http://schemas.openxmlformats.org/officeDocument/2006/relationships/image" Target="../media/image44.png"/><Relationship Id="rId17" Type="http://schemas.openxmlformats.org/officeDocument/2006/relationships/customXml" Target="../ink/ink16.xml"/><Relationship Id="rId2" Type="http://schemas.openxmlformats.org/officeDocument/2006/relationships/image" Target="../media/image11.tiff"/><Relationship Id="rId16" Type="http://schemas.openxmlformats.org/officeDocument/2006/relationships/image" Target="../media/image25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48.png"/><Relationship Id="rId5" Type="http://schemas.openxmlformats.org/officeDocument/2006/relationships/image" Target="../media/image45.png"/><Relationship Id="rId15" Type="http://schemas.openxmlformats.org/officeDocument/2006/relationships/customXml" Target="../ink/ink15.xml"/><Relationship Id="rId10" Type="http://schemas.openxmlformats.org/officeDocument/2006/relationships/image" Target="../media/image43.png"/><Relationship Id="rId4" Type="http://schemas.openxmlformats.org/officeDocument/2006/relationships/image" Target="../media/image300.png"/><Relationship Id="rId9" Type="http://schemas.openxmlformats.org/officeDocument/2006/relationships/image" Target="../media/image36.png"/><Relationship Id="rId14" Type="http://schemas.openxmlformats.org/officeDocument/2006/relationships/image" Target="../media/image3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emf"/><Relationship Id="rId5" Type="http://schemas.openxmlformats.org/officeDocument/2006/relationships/customXml" Target="../ink/ink17.xml"/><Relationship Id="rId4" Type="http://schemas.openxmlformats.org/officeDocument/2006/relationships/image" Target="../media/image1.tif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customXml" Target="../ink/ink19.xml"/><Relationship Id="rId3" Type="http://schemas.openxmlformats.org/officeDocument/2006/relationships/image" Target="../media/image60.png"/><Relationship Id="rId7" Type="http://schemas.openxmlformats.org/officeDocument/2006/relationships/image" Target="../media/image7.em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8.xml"/><Relationship Id="rId5" Type="http://schemas.openxmlformats.org/officeDocument/2006/relationships/image" Target="../media/image1.tiff"/><Relationship Id="rId4" Type="http://schemas.openxmlformats.org/officeDocument/2006/relationships/image" Target="../media/image18.tiff"/><Relationship Id="rId9" Type="http://schemas.openxmlformats.org/officeDocument/2006/relationships/image" Target="../media/image80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timothycarlen/understanding-the-map-evaluation-metric-for-object-detection-a07fe6962cf3" TargetMode="External"/><Relationship Id="rId2" Type="http://schemas.openxmlformats.org/officeDocument/2006/relationships/hyperlink" Target="https://github.com/rafaelpadilla/Object-Detection-Metrics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6.emf"/><Relationship Id="rId4" Type="http://schemas.openxmlformats.org/officeDocument/2006/relationships/customXml" Target="../ink/ink2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emf"/><Relationship Id="rId4" Type="http://schemas.openxmlformats.org/officeDocument/2006/relationships/customXml" Target="../ink/ink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iff"/><Relationship Id="rId3" Type="http://schemas.openxmlformats.org/officeDocument/2006/relationships/image" Target="../media/image1.tiff"/><Relationship Id="rId7" Type="http://schemas.openxmlformats.org/officeDocument/2006/relationships/image" Target="../media/image2.jpeg"/><Relationship Id="rId12" Type="http://schemas.openxmlformats.org/officeDocument/2006/relationships/image" Target="../media/image8.em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tiff"/><Relationship Id="rId11" Type="http://schemas.openxmlformats.org/officeDocument/2006/relationships/customXml" Target="../ink/ink4.xml"/><Relationship Id="rId5" Type="http://schemas.openxmlformats.org/officeDocument/2006/relationships/image" Target="../media/image5.tiff"/><Relationship Id="rId10" Type="http://schemas.openxmlformats.org/officeDocument/2006/relationships/image" Target="../media/image17.emf"/><Relationship Id="rId4" Type="http://schemas.openxmlformats.org/officeDocument/2006/relationships/image" Target="../media/image4.tiff"/><Relationship Id="rId9" Type="http://schemas.openxmlformats.org/officeDocument/2006/relationships/customXml" Target="../ink/ink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emf"/><Relationship Id="rId3" Type="http://schemas.openxmlformats.org/officeDocument/2006/relationships/customXml" Target="../ink/ink5.xml"/><Relationship Id="rId7" Type="http://schemas.openxmlformats.org/officeDocument/2006/relationships/customXml" Target="../ink/ink7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emf"/><Relationship Id="rId5" Type="http://schemas.openxmlformats.org/officeDocument/2006/relationships/customXml" Target="../ink/ink6.xml"/><Relationship Id="rId4" Type="http://schemas.openxmlformats.org/officeDocument/2006/relationships/image" Target="../media/image18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ustomXml" Target="../ink/ink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e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2.png"/><Relationship Id="rId18" Type="http://schemas.openxmlformats.org/officeDocument/2006/relationships/customXml" Target="../ink/ink10.xml"/><Relationship Id="rId3" Type="http://schemas.openxmlformats.org/officeDocument/2006/relationships/image" Target="../media/image3.png"/><Relationship Id="rId21" Type="http://schemas.openxmlformats.org/officeDocument/2006/relationships/image" Target="../media/image12.emf"/><Relationship Id="rId7" Type="http://schemas.openxmlformats.org/officeDocument/2006/relationships/image" Target="../media/image7.png"/><Relationship Id="rId12" Type="http://schemas.openxmlformats.org/officeDocument/2006/relationships/image" Target="../media/image80.png"/><Relationship Id="rId17" Type="http://schemas.openxmlformats.org/officeDocument/2006/relationships/image" Target="../media/image13.png"/><Relationship Id="rId2" Type="http://schemas.openxmlformats.org/officeDocument/2006/relationships/image" Target="../media/image2.png"/><Relationship Id="rId16" Type="http://schemas.openxmlformats.org/officeDocument/2006/relationships/customXml" Target="../ink/ink9.xml"/><Relationship Id="rId20" Type="http://schemas.openxmlformats.org/officeDocument/2006/relationships/customXml" Target="../ink/ink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110.png"/><Relationship Id="rId5" Type="http://schemas.openxmlformats.org/officeDocument/2006/relationships/image" Target="../media/image5.png"/><Relationship Id="rId15" Type="http://schemas.openxmlformats.org/officeDocument/2006/relationships/image" Target="../media/image14.png"/><Relationship Id="rId23" Type="http://schemas.openxmlformats.org/officeDocument/2006/relationships/image" Target="../media/image13.emf"/><Relationship Id="rId10" Type="http://schemas.openxmlformats.org/officeDocument/2006/relationships/image" Target="../media/image100.png"/><Relationship Id="rId19" Type="http://schemas.openxmlformats.org/officeDocument/2006/relationships/image" Target="../media/image19.emf"/><Relationship Id="rId9" Type="http://schemas.openxmlformats.org/officeDocument/2006/relationships/image" Target="../media/image9.png"/><Relationship Id="rId4" Type="http://schemas.openxmlformats.org/officeDocument/2006/relationships/image" Target="../media/image49.png"/><Relationship Id="rId14" Type="http://schemas.openxmlformats.org/officeDocument/2006/relationships/image" Target="../media/image120.png"/><Relationship Id="rId22" Type="http://schemas.openxmlformats.org/officeDocument/2006/relationships/customXml" Target="../ink/ink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ustomXml" Target="../ink/ink13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ustomXml" Target="../ink/ink14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70616" y="985378"/>
            <a:ext cx="6239800" cy="1827004"/>
          </a:xfrm>
        </p:spPr>
        <p:txBody>
          <a:bodyPr>
            <a:noAutofit/>
          </a:bodyPr>
          <a:lstStyle/>
          <a:p>
            <a:r>
              <a:rPr lang="en-US" sz="6600" dirty="0"/>
              <a:t>Object Detection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4836353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4607640" y="4223880"/>
              <a:ext cx="360" cy="1800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598280" y="4214520"/>
                <a:ext cx="19080" cy="36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99354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661751" cy="1097280"/>
          </a:xfrm>
        </p:spPr>
        <p:txBody>
          <a:bodyPr anchor="t">
            <a:normAutofit/>
          </a:bodyPr>
          <a:lstStyle/>
          <a:p>
            <a:r>
              <a:rPr lang="en-US" sz="4200" dirty="0"/>
              <a:t>Convolution implementation of sliding windows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15155" y="1280160"/>
            <a:ext cx="11410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Size of output volume = { [Size of input volume (16 x 16 or 28 x 28) – Size of Original Patch (14 x 14)]/2   + 1}   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62819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661751" cy="1097280"/>
          </a:xfrm>
        </p:spPr>
        <p:txBody>
          <a:bodyPr anchor="t">
            <a:normAutofit/>
          </a:bodyPr>
          <a:lstStyle/>
          <a:p>
            <a:r>
              <a:rPr lang="en-US" sz="4200" dirty="0"/>
              <a:t>Convolution implementation of sliding windows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222" y="1280160"/>
            <a:ext cx="1470420" cy="150912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/>
              <p:cNvSpPr txBox="1"/>
              <p:nvPr/>
            </p:nvSpPr>
            <p:spPr>
              <a:xfrm>
                <a:off x="716434" y="2783990"/>
                <a:ext cx="99578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charset="0"/>
                        </a:rPr>
                        <m:t>2</m:t>
                      </m:r>
                      <m:r>
                        <a:rPr lang="en-US" sz="2000" b="0" i="1" smtClean="0">
                          <a:latin typeface="Cambria Math" charset="0"/>
                        </a:rPr>
                        <m:t>8×28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8" name="TextBox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434" y="2783990"/>
                <a:ext cx="995785" cy="40011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9" name="Picture 58"/>
          <p:cNvPicPr>
            <a:picLocks noChangeAspect="1"/>
          </p:cNvPicPr>
          <p:nvPr/>
        </p:nvPicPr>
        <p:blipFill rotWithShape="1">
          <a:blip r:embed="rId2"/>
          <a:srcRect r="14281" b="14426"/>
          <a:stretch/>
        </p:blipFill>
        <p:spPr>
          <a:xfrm>
            <a:off x="3124594" y="1389015"/>
            <a:ext cx="1260428" cy="129141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/>
              <p:cNvSpPr txBox="1"/>
              <p:nvPr/>
            </p:nvSpPr>
            <p:spPr>
              <a:xfrm>
                <a:off x="3222923" y="2783990"/>
                <a:ext cx="99578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charset="0"/>
                        </a:rPr>
                        <m:t>16×16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0" name="TextBox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2923" y="2783990"/>
                <a:ext cx="995785" cy="40011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1" name="Picture 60"/>
          <p:cNvPicPr>
            <a:picLocks noChangeAspect="1"/>
          </p:cNvPicPr>
          <p:nvPr/>
        </p:nvPicPr>
        <p:blipFill rotWithShape="1">
          <a:blip r:embed="rId2"/>
          <a:srcRect r="56468" b="56830"/>
          <a:stretch/>
        </p:blipFill>
        <p:spPr>
          <a:xfrm>
            <a:off x="5617493" y="1541711"/>
            <a:ext cx="963556" cy="98072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/>
              <p:cNvSpPr txBox="1"/>
              <p:nvPr/>
            </p:nvSpPr>
            <p:spPr>
              <a:xfrm>
                <a:off x="5601378" y="2783988"/>
                <a:ext cx="99578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charset="0"/>
                        </a:rPr>
                        <m:t>12×12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2" name="TextBox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1378" y="2783988"/>
                <a:ext cx="995785" cy="40011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3" name="Picture 62"/>
          <p:cNvPicPr>
            <a:picLocks noChangeAspect="1"/>
          </p:cNvPicPr>
          <p:nvPr/>
        </p:nvPicPr>
        <p:blipFill rotWithShape="1">
          <a:blip r:embed="rId2"/>
          <a:srcRect r="70853" b="71060"/>
          <a:stretch/>
        </p:blipFill>
        <p:spPr>
          <a:xfrm>
            <a:off x="7314729" y="1703346"/>
            <a:ext cx="645145" cy="657456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 rotWithShape="1">
          <a:blip r:embed="rId2"/>
          <a:srcRect r="70853" b="71060"/>
          <a:stretch/>
        </p:blipFill>
        <p:spPr>
          <a:xfrm>
            <a:off x="8784132" y="1703346"/>
            <a:ext cx="645145" cy="657456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/>
        </p:nvPicPr>
        <p:blipFill rotWithShape="1">
          <a:blip r:embed="rId2"/>
          <a:srcRect r="70853" b="71060"/>
          <a:stretch/>
        </p:blipFill>
        <p:spPr>
          <a:xfrm>
            <a:off x="10325357" y="1703346"/>
            <a:ext cx="645145" cy="65745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/>
              <p:cNvSpPr txBox="1"/>
              <p:nvPr/>
            </p:nvSpPr>
            <p:spPr>
              <a:xfrm>
                <a:off x="6980707" y="2789288"/>
                <a:ext cx="132119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charset="0"/>
                        </a:rPr>
                        <m:t>8×8×400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6" name="TextBox 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0707" y="2789288"/>
                <a:ext cx="1321195" cy="40011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/>
              <p:cNvSpPr txBox="1"/>
              <p:nvPr/>
            </p:nvSpPr>
            <p:spPr>
              <a:xfrm>
                <a:off x="8454989" y="2789288"/>
                <a:ext cx="132119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charset="0"/>
                        </a:rPr>
                        <m:t>8×8×400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7" name="TextBox 6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4989" y="2789288"/>
                <a:ext cx="1321195" cy="400110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/>
              <p:cNvSpPr txBox="1"/>
              <p:nvPr/>
            </p:nvSpPr>
            <p:spPr>
              <a:xfrm>
                <a:off x="10129998" y="2783988"/>
                <a:ext cx="103586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charset="0"/>
                        </a:rPr>
                        <m:t>8×8×4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8" name="TextBox 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29998" y="2783988"/>
                <a:ext cx="1035861" cy="400110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9" name="Straight Arrow Connector 68"/>
          <p:cNvCxnSpPr/>
          <p:nvPr/>
        </p:nvCxnSpPr>
        <p:spPr>
          <a:xfrm>
            <a:off x="2324779" y="2032074"/>
            <a:ext cx="470367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/>
          <p:nvPr/>
        </p:nvCxnSpPr>
        <p:spPr>
          <a:xfrm>
            <a:off x="4722911" y="2041533"/>
            <a:ext cx="470367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>
            <a:off x="6712706" y="2032074"/>
            <a:ext cx="470367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>
            <a:off x="8136819" y="2032074"/>
            <a:ext cx="470367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>
          <a:xfrm>
            <a:off x="9625407" y="2032074"/>
            <a:ext cx="470367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/>
              <p:cNvSpPr txBox="1"/>
              <p:nvPr/>
            </p:nvSpPr>
            <p:spPr>
              <a:xfrm>
                <a:off x="2211075" y="2041533"/>
                <a:ext cx="71045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charset="0"/>
                        </a:rPr>
                        <m:t>5</m:t>
                      </m:r>
                      <m:r>
                        <a:rPr lang="en-US" sz="2000" b="0" i="1" smtClean="0">
                          <a:latin typeface="Cambria Math" charset="0"/>
                        </a:rPr>
                        <m:t>×5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3" name="TextBox 8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1075" y="2041533"/>
                <a:ext cx="710451" cy="400110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/>
              <p:cNvSpPr txBox="1"/>
              <p:nvPr/>
            </p:nvSpPr>
            <p:spPr>
              <a:xfrm>
                <a:off x="4590455" y="2032074"/>
                <a:ext cx="71045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charset="0"/>
                        </a:rPr>
                        <m:t>2</m:t>
                      </m:r>
                      <m:r>
                        <a:rPr lang="en-US" sz="2000" b="0" i="1" smtClean="0">
                          <a:latin typeface="Cambria Math" charset="0"/>
                        </a:rPr>
                        <m:t>×2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93" name="TextBox 9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0455" y="2032074"/>
                <a:ext cx="710451" cy="400110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4" name="TextBox 93"/>
          <p:cNvSpPr txBox="1"/>
          <p:nvPr/>
        </p:nvSpPr>
        <p:spPr>
          <a:xfrm>
            <a:off x="4348929" y="1624132"/>
            <a:ext cx="13211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entury Schoolbook" charset="0"/>
                <a:ea typeface="Century Schoolbook" charset="0"/>
                <a:cs typeface="Century Schoolbook" charset="0"/>
              </a:rPr>
              <a:t>MAX POOL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/>
              <p:cNvSpPr txBox="1"/>
              <p:nvPr/>
            </p:nvSpPr>
            <p:spPr>
              <a:xfrm>
                <a:off x="6604278" y="2027613"/>
                <a:ext cx="71045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charset="0"/>
                        </a:rPr>
                        <m:t>5</m:t>
                      </m:r>
                      <m:r>
                        <a:rPr lang="en-US" sz="2000" b="0" i="1" smtClean="0">
                          <a:latin typeface="Cambria Math" charset="0"/>
                        </a:rPr>
                        <m:t>×5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95" name="TextBox 9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4278" y="2027613"/>
                <a:ext cx="710451" cy="400110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/>
              <p:cNvSpPr txBox="1"/>
              <p:nvPr/>
            </p:nvSpPr>
            <p:spPr>
              <a:xfrm>
                <a:off x="8007331" y="2034724"/>
                <a:ext cx="71045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charset="0"/>
                        </a:rPr>
                        <m:t>1</m:t>
                      </m:r>
                      <m:r>
                        <a:rPr lang="en-US" sz="2000" b="0" i="1" smtClean="0">
                          <a:latin typeface="Cambria Math" charset="0"/>
                        </a:rPr>
                        <m:t>×1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96" name="TextBox 9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7331" y="2034724"/>
                <a:ext cx="710451" cy="400110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7" name="Picture 96"/>
          <p:cNvPicPr>
            <a:picLocks noChangeAspect="1"/>
          </p:cNvPicPr>
          <p:nvPr/>
        </p:nvPicPr>
        <p:blipFill rotWithShape="1">
          <a:blip r:embed="rId13"/>
          <a:srcRect l="23579" t="20217" r="18732" b="-2"/>
          <a:stretch/>
        </p:blipFill>
        <p:spPr>
          <a:xfrm>
            <a:off x="3124594" y="3612584"/>
            <a:ext cx="2428052" cy="241856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/>
              <p:cNvSpPr txBox="1"/>
              <p:nvPr/>
            </p:nvSpPr>
            <p:spPr>
              <a:xfrm>
                <a:off x="9542040" y="2041533"/>
                <a:ext cx="71045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charset="0"/>
                        </a:rPr>
                        <m:t>1</m:t>
                      </m:r>
                      <m:r>
                        <a:rPr lang="en-US" sz="2000" b="0" i="1" smtClean="0">
                          <a:latin typeface="Cambria Math" charset="0"/>
                        </a:rPr>
                        <m:t>×1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2040" y="2041533"/>
                <a:ext cx="710451" cy="400110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Rectangle 51"/>
          <p:cNvSpPr/>
          <p:nvPr/>
        </p:nvSpPr>
        <p:spPr>
          <a:xfrm>
            <a:off x="3135129" y="3629612"/>
            <a:ext cx="1069135" cy="1134996"/>
          </a:xfrm>
          <a:prstGeom prst="rect">
            <a:avLst/>
          </a:prstGeom>
          <a:noFill/>
          <a:ln w="38100">
            <a:solidFill>
              <a:srgbClr val="45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3736889" y="3629612"/>
            <a:ext cx="1077936" cy="1134996"/>
          </a:xfrm>
          <a:prstGeom prst="rect">
            <a:avLst/>
          </a:prstGeom>
          <a:noFill/>
          <a:ln w="38100">
            <a:solidFill>
              <a:srgbClr val="45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4465909" y="3632534"/>
            <a:ext cx="1077936" cy="1134996"/>
          </a:xfrm>
          <a:prstGeom prst="rect">
            <a:avLst/>
          </a:prstGeom>
          <a:noFill/>
          <a:ln w="38100">
            <a:solidFill>
              <a:srgbClr val="45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3135130" y="4303625"/>
            <a:ext cx="1077936" cy="1134996"/>
          </a:xfrm>
          <a:prstGeom prst="rect">
            <a:avLst/>
          </a:prstGeom>
          <a:noFill/>
          <a:ln w="38100">
            <a:solidFill>
              <a:srgbClr val="45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4474710" y="4306547"/>
            <a:ext cx="1069135" cy="1134996"/>
          </a:xfrm>
          <a:prstGeom prst="rect">
            <a:avLst/>
          </a:prstGeom>
          <a:noFill/>
          <a:ln w="38100">
            <a:solidFill>
              <a:srgbClr val="45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/>
          <p:cNvSpPr/>
          <p:nvPr/>
        </p:nvSpPr>
        <p:spPr>
          <a:xfrm>
            <a:off x="3135130" y="4887383"/>
            <a:ext cx="1077936" cy="1134996"/>
          </a:xfrm>
          <a:prstGeom prst="rect">
            <a:avLst/>
          </a:prstGeom>
          <a:noFill/>
          <a:ln w="38100">
            <a:solidFill>
              <a:srgbClr val="45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4474710" y="4890305"/>
            <a:ext cx="1069135" cy="1134996"/>
          </a:xfrm>
          <a:prstGeom prst="rect">
            <a:avLst/>
          </a:prstGeom>
          <a:noFill/>
          <a:ln w="38100">
            <a:solidFill>
              <a:srgbClr val="45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3736889" y="4310930"/>
            <a:ext cx="1077936" cy="1134996"/>
          </a:xfrm>
          <a:prstGeom prst="rect">
            <a:avLst/>
          </a:prstGeom>
          <a:noFill/>
          <a:ln w="38100">
            <a:solidFill>
              <a:srgbClr val="45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ectangle 110"/>
          <p:cNvSpPr/>
          <p:nvPr/>
        </p:nvSpPr>
        <p:spPr>
          <a:xfrm>
            <a:off x="3736980" y="4884847"/>
            <a:ext cx="1077936" cy="1134996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xmlns="" id="{D1688C6A-13F4-49BA-B0D4-F91106139623}"/>
              </a:ext>
            </a:extLst>
          </p:cNvPr>
          <p:cNvSpPr/>
          <p:nvPr/>
        </p:nvSpPr>
        <p:spPr>
          <a:xfrm>
            <a:off x="3736980" y="4890305"/>
            <a:ext cx="1077936" cy="113499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xmlns="" id="{119D0DDB-E6AF-4B50-86CA-0FD6B4E2D3F1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23579" t="20217" r="18732" b="-2"/>
          <a:stretch/>
        </p:blipFill>
        <p:spPr>
          <a:xfrm>
            <a:off x="6670959" y="3632534"/>
            <a:ext cx="2428052" cy="2418561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xmlns="" id="{7767D4F9-33AF-4EFA-BF99-9AFCCD09EB21}"/>
              </a:ext>
            </a:extLst>
          </p:cNvPr>
          <p:cNvSpPr/>
          <p:nvPr/>
        </p:nvSpPr>
        <p:spPr>
          <a:xfrm>
            <a:off x="6681494" y="3649562"/>
            <a:ext cx="1069135" cy="1134996"/>
          </a:xfrm>
          <a:prstGeom prst="rect">
            <a:avLst/>
          </a:prstGeom>
          <a:noFill/>
          <a:ln w="38100">
            <a:solidFill>
              <a:srgbClr val="45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xmlns="" id="{F5EB97BF-E7E2-4E7A-9BE8-058EC74EFE66}"/>
              </a:ext>
            </a:extLst>
          </p:cNvPr>
          <p:cNvSpPr/>
          <p:nvPr/>
        </p:nvSpPr>
        <p:spPr>
          <a:xfrm>
            <a:off x="7283254" y="3649562"/>
            <a:ext cx="1077936" cy="1134996"/>
          </a:xfrm>
          <a:prstGeom prst="rect">
            <a:avLst/>
          </a:prstGeom>
          <a:noFill/>
          <a:ln w="38100">
            <a:solidFill>
              <a:srgbClr val="45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xmlns="" id="{6EF706F3-C269-4212-9B06-F056D4C1BC79}"/>
              </a:ext>
            </a:extLst>
          </p:cNvPr>
          <p:cNvSpPr/>
          <p:nvPr/>
        </p:nvSpPr>
        <p:spPr>
          <a:xfrm>
            <a:off x="8012274" y="3652484"/>
            <a:ext cx="1077936" cy="1134996"/>
          </a:xfrm>
          <a:prstGeom prst="rect">
            <a:avLst/>
          </a:prstGeom>
          <a:noFill/>
          <a:ln w="38100">
            <a:solidFill>
              <a:srgbClr val="45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xmlns="" id="{7E41FE00-90A7-4FD6-AD4B-182BF951C6C4}"/>
              </a:ext>
            </a:extLst>
          </p:cNvPr>
          <p:cNvSpPr/>
          <p:nvPr/>
        </p:nvSpPr>
        <p:spPr>
          <a:xfrm>
            <a:off x="6681495" y="4323575"/>
            <a:ext cx="1077936" cy="1134996"/>
          </a:xfrm>
          <a:prstGeom prst="rect">
            <a:avLst/>
          </a:prstGeom>
          <a:noFill/>
          <a:ln w="38100">
            <a:solidFill>
              <a:srgbClr val="45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xmlns="" id="{B2292671-8384-411B-9B93-C6AB31F2EE2F}"/>
              </a:ext>
            </a:extLst>
          </p:cNvPr>
          <p:cNvSpPr/>
          <p:nvPr/>
        </p:nvSpPr>
        <p:spPr>
          <a:xfrm>
            <a:off x="8021075" y="4326497"/>
            <a:ext cx="1069135" cy="1134996"/>
          </a:xfrm>
          <a:prstGeom prst="rect">
            <a:avLst/>
          </a:prstGeom>
          <a:noFill/>
          <a:ln w="38100">
            <a:solidFill>
              <a:srgbClr val="45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xmlns="" id="{C5F6C3F4-C7FA-46E2-9EA9-2EF131762C3E}"/>
              </a:ext>
            </a:extLst>
          </p:cNvPr>
          <p:cNvSpPr/>
          <p:nvPr/>
        </p:nvSpPr>
        <p:spPr>
          <a:xfrm>
            <a:off x="6681495" y="4907333"/>
            <a:ext cx="1077936" cy="1134996"/>
          </a:xfrm>
          <a:prstGeom prst="rect">
            <a:avLst/>
          </a:prstGeom>
          <a:noFill/>
          <a:ln w="38100">
            <a:solidFill>
              <a:srgbClr val="45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xmlns="" id="{88E63288-3F04-4708-A61E-74FAD4C2C624}"/>
              </a:ext>
            </a:extLst>
          </p:cNvPr>
          <p:cNvSpPr/>
          <p:nvPr/>
        </p:nvSpPr>
        <p:spPr>
          <a:xfrm>
            <a:off x="8021075" y="4910255"/>
            <a:ext cx="1069135" cy="1134996"/>
          </a:xfrm>
          <a:prstGeom prst="rect">
            <a:avLst/>
          </a:prstGeom>
          <a:noFill/>
          <a:ln w="38100">
            <a:solidFill>
              <a:srgbClr val="45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xmlns="" id="{6736F0ED-83CB-488F-B129-50C54D8C7A7A}"/>
              </a:ext>
            </a:extLst>
          </p:cNvPr>
          <p:cNvSpPr/>
          <p:nvPr/>
        </p:nvSpPr>
        <p:spPr>
          <a:xfrm>
            <a:off x="7283254" y="4330880"/>
            <a:ext cx="1077936" cy="1134996"/>
          </a:xfrm>
          <a:prstGeom prst="rect">
            <a:avLst/>
          </a:prstGeom>
          <a:noFill/>
          <a:ln w="38100">
            <a:solidFill>
              <a:srgbClr val="45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xmlns="" id="{04EAD1B0-C6FA-45D7-92C1-1389DC2C912B}"/>
              </a:ext>
            </a:extLst>
          </p:cNvPr>
          <p:cNvSpPr/>
          <p:nvPr/>
        </p:nvSpPr>
        <p:spPr>
          <a:xfrm>
            <a:off x="7283345" y="4904797"/>
            <a:ext cx="1077936" cy="1134996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xmlns="" id="{B2BC96C1-3E2E-464E-96C4-BBAB83E97784}"/>
              </a:ext>
            </a:extLst>
          </p:cNvPr>
          <p:cNvSpPr/>
          <p:nvPr/>
        </p:nvSpPr>
        <p:spPr>
          <a:xfrm>
            <a:off x="7283345" y="4910255"/>
            <a:ext cx="1077936" cy="113499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xmlns="" id="{02A85A36-629E-4743-8120-48FF4FD618F7}"/>
                  </a:ext>
                </a:extLst>
              </p14:cNvPr>
              <p14:cNvContentPartPr/>
              <p14:nvPr/>
            </p14:nvContentPartPr>
            <p14:xfrm>
              <a:off x="184320" y="952560"/>
              <a:ext cx="8845920" cy="58993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xmlns:p14="http://schemas.microsoft.com/office/powerpoint/2010/main" xmlns="" id="{02A85A36-629E-4743-8120-48FF4FD618F7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65240" y="933480"/>
                <a:ext cx="8884080" cy="593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4" name="Ink 3"/>
              <p14:cNvContentPartPr/>
              <p14:nvPr/>
            </p14:nvContentPartPr>
            <p14:xfrm>
              <a:off x="6652440" y="3500280"/>
              <a:ext cx="2322360" cy="147384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6643080" y="3490920"/>
                <a:ext cx="2341080" cy="1492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94184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53" grpId="0" animBg="1"/>
      <p:bldP spid="54" grpId="0" animBg="1"/>
      <p:bldP spid="55" grpId="0" animBg="1"/>
      <p:bldP spid="57" grpId="0" animBg="1"/>
      <p:bldP spid="74" grpId="0" animBg="1"/>
      <p:bldP spid="76" grpId="0" animBg="1"/>
      <p:bldP spid="77" grpId="0" animBg="1"/>
      <p:bldP spid="111" grpId="0" animBg="1"/>
      <p:bldP spid="36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1" y="182880"/>
            <a:ext cx="12009120" cy="1097280"/>
          </a:xfrm>
        </p:spPr>
        <p:txBody>
          <a:bodyPr anchor="t">
            <a:normAutofit/>
          </a:bodyPr>
          <a:lstStyle/>
          <a:p>
            <a:r>
              <a:rPr lang="en-US" sz="4200" dirty="0" smtClean="0"/>
              <a:t>Output Accurate Bounding Boxes</a:t>
            </a:r>
            <a:endParaRPr lang="en-US" sz="4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24" y="1030580"/>
            <a:ext cx="3881118" cy="385459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7186" y="1059558"/>
            <a:ext cx="3845755" cy="385459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1205" y="1086853"/>
            <a:ext cx="3819233" cy="3845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961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Classification with </a:t>
            </a:r>
            <a:r>
              <a:rPr lang="en-US" dirty="0" smtClean="0"/>
              <a:t>localization </a:t>
            </a:r>
            <a:r>
              <a:rPr lang="en-US" sz="1400" dirty="0" smtClean="0"/>
              <a:t>(Regression Approach for Bounding Box)</a:t>
            </a:r>
            <a:endParaRPr lang="en-US" dirty="0"/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3308684" y="2507499"/>
            <a:ext cx="974558" cy="12031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ube 10"/>
          <p:cNvSpPr/>
          <p:nvPr/>
        </p:nvSpPr>
        <p:spPr>
          <a:xfrm>
            <a:off x="4529502" y="1684417"/>
            <a:ext cx="1522382" cy="1467403"/>
          </a:xfrm>
          <a:prstGeom prst="cube">
            <a:avLst>
              <a:gd name="adj" fmla="val 3916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6224745" y="2507499"/>
            <a:ext cx="974558" cy="12031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7466143" y="2298071"/>
                <a:ext cx="38953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⋯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6143" y="2298071"/>
                <a:ext cx="389530" cy="430887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3" name="Table 22"/>
          <p:cNvGraphicFramePr>
            <a:graphicFrameLocks noGrp="1"/>
          </p:cNvGraphicFramePr>
          <p:nvPr>
            <p:extLst/>
          </p:nvPr>
        </p:nvGraphicFramePr>
        <p:xfrm>
          <a:off x="9229035" y="1842459"/>
          <a:ext cx="320604" cy="12576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060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25768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24" name="Oval 23"/>
          <p:cNvSpPr/>
          <p:nvPr/>
        </p:nvSpPr>
        <p:spPr>
          <a:xfrm>
            <a:off x="9254964" y="1864499"/>
            <a:ext cx="274320" cy="2743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28" name="Oval 27"/>
          <p:cNvSpPr/>
          <p:nvPr/>
        </p:nvSpPr>
        <p:spPr>
          <a:xfrm>
            <a:off x="9254964" y="2230624"/>
            <a:ext cx="274320" cy="2743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29" name="Oval 28"/>
          <p:cNvSpPr/>
          <p:nvPr/>
        </p:nvSpPr>
        <p:spPr>
          <a:xfrm>
            <a:off x="9249139" y="2799028"/>
            <a:ext cx="274320" cy="2743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9323782" y="2513486"/>
                <a:ext cx="12503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⋮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3782" y="2513486"/>
                <a:ext cx="125034" cy="276999"/>
              </a:xfrm>
              <a:prstGeom prst="rect">
                <a:avLst/>
              </a:prstGeom>
              <a:blipFill rotWithShape="0">
                <a:blip r:embed="rId3"/>
                <a:stretch>
                  <a:fillRect l="-42857" r="-38095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Arrow Connector 30"/>
          <p:cNvCxnSpPr/>
          <p:nvPr/>
        </p:nvCxnSpPr>
        <p:spPr>
          <a:xfrm>
            <a:off x="7990551" y="2507499"/>
            <a:ext cx="974558" cy="12031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/>
          <p:cNvGrpSpPr/>
          <p:nvPr/>
        </p:nvGrpSpPr>
        <p:grpSpPr>
          <a:xfrm>
            <a:off x="2033335" y="4535905"/>
            <a:ext cx="2382383" cy="1788272"/>
            <a:chOff x="2033335" y="4535905"/>
            <a:chExt cx="2382383" cy="1788272"/>
          </a:xfrm>
        </p:grpSpPr>
        <p:sp>
          <p:nvSpPr>
            <p:cNvPr id="19" name="TextBox 18"/>
            <p:cNvSpPr txBox="1"/>
            <p:nvPr/>
          </p:nvSpPr>
          <p:spPr>
            <a:xfrm>
              <a:off x="2033335" y="4535905"/>
              <a:ext cx="222849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1 -  pedestrian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2033335" y="4978107"/>
              <a:ext cx="115768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2 -  car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2033335" y="5420309"/>
              <a:ext cx="223971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3 -  motorcycle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2033335" y="5862512"/>
              <a:ext cx="238238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4 -  background</a:t>
              </a:r>
            </a:p>
          </p:txBody>
        </p:sp>
      </p:grpSp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4"/>
          <a:srcRect l="30289" t="36081" r="27586" b="-1"/>
          <a:stretch/>
        </p:blipFill>
        <p:spPr>
          <a:xfrm>
            <a:off x="567098" y="1296962"/>
            <a:ext cx="2458756" cy="245932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xmlns="" id="{2999AAB0-1FC0-4D4D-9B7A-0F9D18D0F07D}"/>
                  </a:ext>
                </a:extLst>
              </p14:cNvPr>
              <p14:cNvContentPartPr/>
              <p14:nvPr/>
            </p14:nvContentPartPr>
            <p14:xfrm>
              <a:off x="209520" y="901800"/>
              <a:ext cx="11976480" cy="54676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xmlns:p14="http://schemas.microsoft.com/office/powerpoint/2010/main" xmlns="" id="{2999AAB0-1FC0-4D4D-9B7A-0F9D18D0F07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90440" y="882720"/>
                <a:ext cx="12014640" cy="5505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14228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Defining the target label y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505324" y="1251284"/>
            <a:ext cx="2382383" cy="1788272"/>
            <a:chOff x="2033335" y="4535905"/>
            <a:chExt cx="2382383" cy="1788272"/>
          </a:xfrm>
        </p:grpSpPr>
        <p:sp>
          <p:nvSpPr>
            <p:cNvPr id="19" name="TextBox 18"/>
            <p:cNvSpPr txBox="1"/>
            <p:nvPr/>
          </p:nvSpPr>
          <p:spPr>
            <a:xfrm>
              <a:off x="2033335" y="4535905"/>
              <a:ext cx="222849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1 -  pedestrian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2033335" y="4978107"/>
              <a:ext cx="115768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2 -  car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2033335" y="5420309"/>
              <a:ext cx="223971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3 -  motorcycle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2033335" y="5862512"/>
              <a:ext cx="238238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4 -  background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5251374" y="1222109"/>
                <a:ext cx="6365525" cy="4908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latin typeface="Century Schoolbook" charset="0"/>
                    <a:ea typeface="Century Schoolbook" charset="0"/>
                    <a:cs typeface="Century Schoolbook" charset="0"/>
                  </a:rPr>
                  <a:t>Need to output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𝑏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𝑥</m:t>
                        </m:r>
                      </m:sub>
                    </m:sSub>
                    <m:r>
                      <a:rPr lang="en-US" sz="2400" b="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,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𝑏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𝑦</m:t>
                        </m:r>
                      </m:sub>
                    </m:sSub>
                    <m:r>
                      <a:rPr lang="en-US" sz="2400" b="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,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𝑏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h</m:t>
                        </m:r>
                      </m:sub>
                    </m:sSub>
                    <m:r>
                      <a:rPr lang="en-US" sz="2400" b="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, 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𝑏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𝑤</m:t>
                        </m:r>
                      </m:sub>
                    </m:sSub>
                    <m:r>
                      <a:rPr lang="en-US" sz="2400" b="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, </m:t>
                    </m:r>
                  </m:oMath>
                </a14:m>
                <a:r>
                  <a:rPr lang="en-US" sz="2400" dirty="0">
                    <a:latin typeface="Century Schoolbook" charset="0"/>
                    <a:ea typeface="Century Schoolbook" charset="0"/>
                    <a:cs typeface="Century Schoolbook" charset="0"/>
                  </a:rPr>
                  <a:t>class label (1-4)</a:t>
                </a:r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1374" y="1222109"/>
                <a:ext cx="6365525" cy="490840"/>
              </a:xfrm>
              <a:prstGeom prst="rect">
                <a:avLst/>
              </a:prstGeom>
              <a:blipFill rotWithShape="0">
                <a:blip r:embed="rId3"/>
                <a:stretch>
                  <a:fillRect l="-1435" t="-95062" r="-574" b="-1172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14930" r="11163"/>
          <a:stretch/>
        </p:blipFill>
        <p:spPr>
          <a:xfrm>
            <a:off x="9236467" y="1863008"/>
            <a:ext cx="1797978" cy="180123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5"/>
          <a:srcRect l="30289" t="36081" r="27586" b="-1"/>
          <a:stretch/>
        </p:blipFill>
        <p:spPr>
          <a:xfrm>
            <a:off x="6811764" y="1819489"/>
            <a:ext cx="1844326" cy="184475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xmlns="" id="{CABF1927-864F-464F-96F8-253BBFF5C022}"/>
                  </a:ext>
                </a:extLst>
              </p14:cNvPr>
              <p14:cNvContentPartPr/>
              <p14:nvPr/>
            </p14:nvContentPartPr>
            <p14:xfrm>
              <a:off x="241200" y="1308240"/>
              <a:ext cx="10859040" cy="48452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xmlns:p14="http://schemas.microsoft.com/office/powerpoint/2010/main" xmlns="" id="{CABF1927-864F-464F-96F8-253BBFF5C02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22120" y="1289160"/>
                <a:ext cx="10897200" cy="488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xmlns="" id="{2AABA0B9-EB97-4E2A-82D8-0493BC4E71B1}"/>
                  </a:ext>
                </a:extLst>
              </p14:cNvPr>
              <p14:cNvContentPartPr/>
              <p14:nvPr/>
            </p14:nvContentPartPr>
            <p14:xfrm>
              <a:off x="171360" y="1797120"/>
              <a:ext cx="11690640" cy="49150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xmlns:p14="http://schemas.microsoft.com/office/powerpoint/2010/main" xmlns="" id="{2AABA0B9-EB97-4E2A-82D8-0493BC4E71B1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52280" y="1778040"/>
                <a:ext cx="11728800" cy="4953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34087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ctrTitle"/>
          </p:nvPr>
        </p:nvSpPr>
        <p:spPr>
          <a:xfrm>
            <a:off x="1828800" y="139700"/>
            <a:ext cx="8382000" cy="3937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sz="3200" dirty="0">
                <a:latin typeface="Comic Sans MS" panose="030F0702030302020204" pitchFamily="66" charset="0"/>
              </a:rPr>
              <a:t>References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01FFDDF7-4BCF-490E-9378-D60675699C0A}" type="slidenum">
              <a:rPr lang="en-US" altLang="en-US">
                <a:solidFill>
                  <a:srgbClr val="898989"/>
                </a:solidFill>
                <a:latin typeface="Comic Sans MS" panose="030F0702030302020204" pitchFamily="66" charset="0"/>
              </a:rPr>
              <a:pPr eaLnBrk="1" hangingPunct="1"/>
              <a:t>15</a:t>
            </a:fld>
            <a:endParaRPr lang="en-US" altLang="en-US">
              <a:solidFill>
                <a:srgbClr val="898989"/>
              </a:solidFill>
              <a:latin typeface="Comic Sans MS" panose="030F0702030302020204" pitchFamily="66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057400" y="914400"/>
            <a:ext cx="81534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AutoNum type="arabicPeriod"/>
            </a:pPr>
            <a:r>
              <a:rPr lang="en-IN" sz="2000" dirty="0">
                <a:latin typeface="Comic Sans MS" panose="030F0702030302020204" pitchFamily="66" charset="0"/>
                <a:hlinkClick r:id="rId2"/>
              </a:rPr>
              <a:t>https://github.com/rafaelpadilla/Object-Detection-Metrics</a:t>
            </a:r>
            <a:endParaRPr lang="en-IN" sz="2000" dirty="0">
              <a:latin typeface="Comic Sans MS" panose="030F0702030302020204" pitchFamily="66" charset="0"/>
            </a:endParaRPr>
          </a:p>
          <a:p>
            <a:pPr marL="457200" indent="-457200" algn="just">
              <a:buAutoNum type="arabicPeriod"/>
            </a:pPr>
            <a:endParaRPr lang="en-IN" sz="2000" dirty="0">
              <a:latin typeface="Comic Sans MS" panose="030F0702030302020204" pitchFamily="66" charset="0"/>
            </a:endParaRPr>
          </a:p>
          <a:p>
            <a:pPr marL="457200" indent="-457200" algn="just">
              <a:buAutoNum type="arabicPeriod"/>
            </a:pPr>
            <a:r>
              <a:rPr lang="en-IN" sz="2000" dirty="0">
                <a:latin typeface="Comic Sans MS" panose="030F0702030302020204" pitchFamily="66" charset="0"/>
                <a:hlinkClick r:id="rId3"/>
              </a:rPr>
              <a:t>https://medium.com/@timothycarlen/understanding-the-map-evaluation-metric-for-object-detection-a07fe6962cf3</a:t>
            </a:r>
            <a:endParaRPr lang="en-IN" sz="2000" dirty="0">
              <a:latin typeface="Comic Sans MS" panose="030F0702030302020204" pitchFamily="66" charset="0"/>
            </a:endParaRPr>
          </a:p>
          <a:p>
            <a:pPr marL="457200" indent="-457200" algn="just">
              <a:buAutoNum type="arabicPeriod"/>
            </a:pPr>
            <a:endParaRPr lang="en-IN" sz="2000" dirty="0" smtClean="0">
              <a:latin typeface="Comic Sans MS" panose="030F0702030302020204" pitchFamily="66" charset="0"/>
            </a:endParaRPr>
          </a:p>
          <a:p>
            <a:pPr marL="457200" indent="-457200" algn="just">
              <a:buAutoNum type="arabicPeriod"/>
            </a:pPr>
            <a:r>
              <a:rPr lang="en-IN" sz="2000" dirty="0" smtClean="0">
                <a:latin typeface="Comic Sans MS" panose="030F0702030302020204" pitchFamily="66" charset="0"/>
              </a:rPr>
              <a:t>Andrew Ng’s slide on object detections</a:t>
            </a:r>
            <a:endParaRPr lang="en-IN" sz="2000" dirty="0">
              <a:latin typeface="Comic Sans MS" panose="030F0702030302020204" pitchFamily="66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IN" sz="2000" dirty="0">
              <a:latin typeface="Comic Sans MS" panose="030F0702030302020204" pitchFamily="66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1393200" y="2509200"/>
              <a:ext cx="7697520" cy="315252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83840" y="2499840"/>
                <a:ext cx="7716240" cy="3171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76446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1"/>
          <p:cNvSpPr>
            <a:spLocks noGrp="1" noChangeArrowheads="1"/>
          </p:cNvSpPr>
          <p:nvPr>
            <p:ph type="title"/>
          </p:nvPr>
        </p:nvSpPr>
        <p:spPr>
          <a:xfrm>
            <a:off x="1915681" y="163081"/>
            <a:ext cx="8228160" cy="522720"/>
          </a:xfrm>
        </p:spPr>
        <p:txBody>
          <a:bodyPr vert="horz" wrap="square" lIns="0" tIns="35268" rIns="0" bIns="0" numCol="1" rtlCol="0" anchor="ctr" anchorCtr="0" compatLnSpc="1">
            <a:prstTxWarp prst="textNoShape">
              <a:avLst/>
            </a:prstTxWarp>
            <a:normAutofit fontScale="90000"/>
          </a:bodyPr>
          <a:lstStyle/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altLang="en-US" dirty="0" smtClean="0">
                <a:latin typeface="Comic Sans MS" panose="030F0702030302020204" pitchFamily="66" charset="0"/>
              </a:rPr>
              <a:t>Disclaimer</a:t>
            </a:r>
          </a:p>
        </p:txBody>
      </p:sp>
      <p:sp>
        <p:nvSpPr>
          <p:cNvPr id="4098" name="Rectangle 2"/>
          <p:cNvSpPr>
            <a:spLocks noGrp="1" noChangeArrowheads="1"/>
          </p:cNvSpPr>
          <p:nvPr>
            <p:ph type="subTitle" idx="4294967295"/>
          </p:nvPr>
        </p:nvSpPr>
        <p:spPr>
          <a:xfrm>
            <a:off x="1980481" y="772680"/>
            <a:ext cx="8228160" cy="6009120"/>
          </a:xfrm>
        </p:spPr>
        <p:txBody>
          <a:bodyPr/>
          <a:lstStyle/>
          <a:p>
            <a:pPr marL="414726" indent="-414726" algn="just">
              <a:lnSpc>
                <a:spcPct val="100000"/>
              </a:lnSpc>
              <a:spcAft>
                <a:spcPct val="0"/>
              </a:spcAft>
              <a:buSzPct val="80000"/>
              <a:buFont typeface="Wingdings" panose="05000000000000000000" pitchFamily="2" charset="2"/>
              <a:buChar char="Ø"/>
              <a:tabLst>
                <a:tab pos="0" algn="l"/>
                <a:tab pos="102242" algn="l"/>
                <a:tab pos="516968" algn="l"/>
                <a:tab pos="931694" algn="l"/>
                <a:tab pos="1346420" algn="l"/>
                <a:tab pos="1761146" algn="l"/>
                <a:tab pos="2175873" algn="l"/>
                <a:tab pos="2590599" algn="l"/>
                <a:tab pos="3005325" algn="l"/>
                <a:tab pos="3420051" algn="l"/>
                <a:tab pos="3834777" algn="l"/>
                <a:tab pos="4249503" algn="l"/>
                <a:tab pos="4664229" algn="l"/>
                <a:tab pos="5078955" algn="l"/>
                <a:tab pos="5493682" algn="l"/>
                <a:tab pos="5908408" algn="l"/>
                <a:tab pos="6323134" algn="l"/>
                <a:tab pos="6737860" algn="l"/>
                <a:tab pos="7152586" algn="l"/>
                <a:tab pos="7567312" algn="l"/>
                <a:tab pos="7982038" algn="l"/>
              </a:tabLst>
              <a:defRPr/>
            </a:pPr>
            <a:r>
              <a:rPr lang="en-US" altLang="en-US" sz="2540" dirty="0">
                <a:latin typeface="Comic Sans MS" panose="030F0702030302020204" pitchFamily="66" charset="0"/>
              </a:rPr>
              <a:t>These slides are not original and have been prepared from various sources for teaching purpose.</a:t>
            </a:r>
          </a:p>
          <a:p>
            <a:pPr marL="362885" lvl="1" indent="0" algn="just">
              <a:lnSpc>
                <a:spcPct val="100000"/>
              </a:lnSpc>
              <a:spcAft>
                <a:spcPct val="0"/>
              </a:spcAft>
              <a:buSzPct val="80000"/>
              <a:tabLst>
                <a:tab pos="0" algn="l"/>
                <a:tab pos="102242" algn="l"/>
                <a:tab pos="516968" algn="l"/>
                <a:tab pos="931694" algn="l"/>
                <a:tab pos="1346420" algn="l"/>
                <a:tab pos="1761146" algn="l"/>
                <a:tab pos="2175873" algn="l"/>
                <a:tab pos="2590599" algn="l"/>
                <a:tab pos="3005325" algn="l"/>
                <a:tab pos="3420051" algn="l"/>
                <a:tab pos="3834777" algn="l"/>
                <a:tab pos="4249503" algn="l"/>
                <a:tab pos="4664229" algn="l"/>
                <a:tab pos="5078955" algn="l"/>
                <a:tab pos="5493682" algn="l"/>
                <a:tab pos="5908408" algn="l"/>
                <a:tab pos="6323134" algn="l"/>
                <a:tab pos="6737860" algn="l"/>
                <a:tab pos="7152586" algn="l"/>
                <a:tab pos="7567312" algn="l"/>
                <a:tab pos="7982038" algn="l"/>
              </a:tabLst>
              <a:defRPr/>
            </a:pPr>
            <a:endParaRPr lang="en-IN" altLang="en-US" sz="2177" dirty="0">
              <a:latin typeface="Comic Sans MS" panose="030F0702030302020204" pitchFamily="66" charset="0"/>
            </a:endParaRPr>
          </a:p>
          <a:p>
            <a:pPr marL="777611" lvl="1" indent="-414726" algn="just">
              <a:lnSpc>
                <a:spcPct val="100000"/>
              </a:lnSpc>
              <a:spcAft>
                <a:spcPct val="0"/>
              </a:spcAft>
              <a:buSzPct val="80000"/>
              <a:buFont typeface="Wingdings" panose="05000000000000000000" pitchFamily="2" charset="2"/>
              <a:buChar char="Ø"/>
              <a:tabLst>
                <a:tab pos="0" algn="l"/>
                <a:tab pos="102242" algn="l"/>
                <a:tab pos="516968" algn="l"/>
                <a:tab pos="931694" algn="l"/>
                <a:tab pos="1346420" algn="l"/>
                <a:tab pos="1761146" algn="l"/>
                <a:tab pos="2175873" algn="l"/>
                <a:tab pos="2590599" algn="l"/>
                <a:tab pos="3005325" algn="l"/>
                <a:tab pos="3420051" algn="l"/>
                <a:tab pos="3834777" algn="l"/>
                <a:tab pos="4249503" algn="l"/>
                <a:tab pos="4664229" algn="l"/>
                <a:tab pos="5078955" algn="l"/>
                <a:tab pos="5493682" algn="l"/>
                <a:tab pos="5908408" algn="l"/>
                <a:tab pos="6323134" algn="l"/>
                <a:tab pos="6737860" algn="l"/>
                <a:tab pos="7152586" algn="l"/>
                <a:tab pos="7567312" algn="l"/>
                <a:tab pos="7982038" algn="l"/>
              </a:tabLst>
              <a:defRPr/>
            </a:pPr>
            <a:endParaRPr lang="en-US" altLang="en-US" sz="2177" dirty="0">
              <a:latin typeface="Comic Sans MS" panose="030F0702030302020204" pitchFamily="66" charset="0"/>
            </a:endParaRPr>
          </a:p>
          <a:p>
            <a:pPr marL="725771" lvl="2" indent="0" algn="just">
              <a:lnSpc>
                <a:spcPct val="100000"/>
              </a:lnSpc>
              <a:spcAft>
                <a:spcPct val="0"/>
              </a:spcAft>
              <a:buSzPct val="80000"/>
              <a:tabLst>
                <a:tab pos="0" algn="l"/>
                <a:tab pos="102242" algn="l"/>
                <a:tab pos="516968" algn="l"/>
                <a:tab pos="931694" algn="l"/>
                <a:tab pos="1346420" algn="l"/>
                <a:tab pos="1761146" algn="l"/>
                <a:tab pos="2175873" algn="l"/>
                <a:tab pos="2590599" algn="l"/>
                <a:tab pos="3005325" algn="l"/>
                <a:tab pos="3420051" algn="l"/>
                <a:tab pos="3834777" algn="l"/>
                <a:tab pos="4249503" algn="l"/>
                <a:tab pos="4664229" algn="l"/>
                <a:tab pos="5078955" algn="l"/>
                <a:tab pos="5493682" algn="l"/>
                <a:tab pos="5908408" algn="l"/>
                <a:tab pos="6323134" algn="l"/>
                <a:tab pos="6737860" algn="l"/>
                <a:tab pos="7152586" algn="l"/>
                <a:tab pos="7567312" algn="l"/>
                <a:tab pos="7982038" algn="l"/>
              </a:tabLst>
              <a:defRPr/>
            </a:pPr>
            <a:endParaRPr lang="en-US" altLang="en-US" dirty="0" smtClean="0">
              <a:latin typeface="Comic Sans MS" panose="030F0702030302020204" pitchFamily="66" charset="0"/>
            </a:endParaRPr>
          </a:p>
          <a:p>
            <a:pPr marL="725771" lvl="2" indent="0" algn="just">
              <a:lnSpc>
                <a:spcPct val="100000"/>
              </a:lnSpc>
              <a:spcAft>
                <a:spcPct val="0"/>
              </a:spcAft>
              <a:buSzPct val="80000"/>
              <a:tabLst>
                <a:tab pos="0" algn="l"/>
                <a:tab pos="102242" algn="l"/>
                <a:tab pos="516968" algn="l"/>
                <a:tab pos="931694" algn="l"/>
                <a:tab pos="1346420" algn="l"/>
                <a:tab pos="1761146" algn="l"/>
                <a:tab pos="2175873" algn="l"/>
                <a:tab pos="2590599" algn="l"/>
                <a:tab pos="3005325" algn="l"/>
                <a:tab pos="3420051" algn="l"/>
                <a:tab pos="3834777" algn="l"/>
                <a:tab pos="4249503" algn="l"/>
                <a:tab pos="4664229" algn="l"/>
                <a:tab pos="5078955" algn="l"/>
                <a:tab pos="5493682" algn="l"/>
                <a:tab pos="5908408" algn="l"/>
                <a:tab pos="6323134" algn="l"/>
                <a:tab pos="6737860" algn="l"/>
                <a:tab pos="7152586" algn="l"/>
                <a:tab pos="7567312" algn="l"/>
                <a:tab pos="7982038" algn="l"/>
              </a:tabLst>
              <a:defRPr/>
            </a:pPr>
            <a:endParaRPr lang="en-US" altLang="en-US" dirty="0" smtClean="0">
              <a:latin typeface="Comic Sans MS" panose="030F0702030302020204" pitchFamily="66" charset="0"/>
            </a:endParaRPr>
          </a:p>
          <a:p>
            <a:pPr marL="725771" lvl="2" indent="0" algn="just">
              <a:lnSpc>
                <a:spcPct val="100000"/>
              </a:lnSpc>
              <a:spcAft>
                <a:spcPct val="0"/>
              </a:spcAft>
              <a:buSzPct val="80000"/>
              <a:tabLst>
                <a:tab pos="0" algn="l"/>
                <a:tab pos="102242" algn="l"/>
                <a:tab pos="516968" algn="l"/>
                <a:tab pos="931694" algn="l"/>
                <a:tab pos="1346420" algn="l"/>
                <a:tab pos="1761146" algn="l"/>
                <a:tab pos="2175873" algn="l"/>
                <a:tab pos="2590599" algn="l"/>
                <a:tab pos="3005325" algn="l"/>
                <a:tab pos="3420051" algn="l"/>
                <a:tab pos="3834777" algn="l"/>
                <a:tab pos="4249503" algn="l"/>
                <a:tab pos="4664229" algn="l"/>
                <a:tab pos="5078955" algn="l"/>
                <a:tab pos="5493682" algn="l"/>
                <a:tab pos="5908408" algn="l"/>
                <a:tab pos="6323134" algn="l"/>
                <a:tab pos="6737860" algn="l"/>
                <a:tab pos="7152586" algn="l"/>
                <a:tab pos="7567312" algn="l"/>
                <a:tab pos="7982038" algn="l"/>
              </a:tabLst>
              <a:defRPr/>
            </a:pPr>
            <a:endParaRPr lang="en-US" altLang="en-US" dirty="0" smtClean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610659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2"/>
          <a:srcRect l="30289" t="36081" r="27586" b="-1"/>
          <a:stretch/>
        </p:blipFill>
        <p:spPr>
          <a:xfrm>
            <a:off x="4930033" y="2055929"/>
            <a:ext cx="2458756" cy="245932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What are localization and detection?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399194" y="1256975"/>
            <a:ext cx="2980303" cy="3258280"/>
            <a:chOff x="399194" y="1256975"/>
            <a:chExt cx="2980303" cy="3258280"/>
          </a:xfrm>
        </p:grpSpPr>
        <p:sp>
          <p:nvSpPr>
            <p:cNvPr id="6" name="TextBox 5"/>
            <p:cNvSpPr txBox="1"/>
            <p:nvPr/>
          </p:nvSpPr>
          <p:spPr>
            <a:xfrm>
              <a:off x="399194" y="1256975"/>
              <a:ext cx="298030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Image classification</a:t>
              </a:r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/>
            <a:srcRect l="30289" t="36081" r="27586" b="-1"/>
            <a:stretch/>
          </p:blipFill>
          <p:spPr>
            <a:xfrm>
              <a:off x="662123" y="2055929"/>
              <a:ext cx="2458756" cy="2459326"/>
            </a:xfrm>
            <a:prstGeom prst="rect">
              <a:avLst/>
            </a:prstGeom>
          </p:spPr>
        </p:pic>
      </p:grpSp>
      <p:sp>
        <p:nvSpPr>
          <p:cNvPr id="15" name="TextBox 14"/>
          <p:cNvSpPr txBox="1"/>
          <p:nvPr/>
        </p:nvSpPr>
        <p:spPr>
          <a:xfrm>
            <a:off x="4734983" y="1224932"/>
            <a:ext cx="28488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Classification with</a:t>
            </a:r>
          </a:p>
          <a:p>
            <a:pPr algn="ctr"/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localization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364120" y="1256974"/>
            <a:ext cx="15456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Detection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610760" y="3285592"/>
            <a:ext cx="993239" cy="9723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7265" y="2055929"/>
            <a:ext cx="2459326" cy="2459326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9116291" y="3094181"/>
            <a:ext cx="692727" cy="54494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10446328" y="3020292"/>
            <a:ext cx="809772" cy="46181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xmlns="" id="{4B91682B-1776-401E-972A-9832439B495A}"/>
                  </a:ext>
                </a:extLst>
              </p14:cNvPr>
              <p14:cNvContentPartPr/>
              <p14:nvPr/>
            </p14:nvContentPartPr>
            <p14:xfrm>
              <a:off x="666720" y="1708200"/>
              <a:ext cx="10763640" cy="44769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xmlns:p14="http://schemas.microsoft.com/office/powerpoint/2010/main" xmlns="" id="{4B91682B-1776-401E-972A-9832439B495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47640" y="1689120"/>
                <a:ext cx="10801800" cy="4515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7439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/>
      <p:bldP spid="13" grpId="0" animBg="1"/>
      <p:bldP spid="21" grpId="0" animBg="1"/>
      <p:bldP spid="2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Car detection example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2"/>
          <a:srcRect l="11919" t="10145" r="13427" b="5652"/>
          <a:stretch/>
        </p:blipFill>
        <p:spPr>
          <a:xfrm>
            <a:off x="8035262" y="3038413"/>
            <a:ext cx="949571" cy="830998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4333149" y="878618"/>
            <a:ext cx="2719650" cy="786775"/>
            <a:chOff x="4333149" y="878618"/>
            <a:chExt cx="2719650" cy="786775"/>
          </a:xfrm>
        </p:grpSpPr>
        <p:sp>
          <p:nvSpPr>
            <p:cNvPr id="6" name="TextBox 5"/>
            <p:cNvSpPr txBox="1"/>
            <p:nvPr/>
          </p:nvSpPr>
          <p:spPr>
            <a:xfrm>
              <a:off x="4333149" y="878618"/>
              <a:ext cx="201689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>
                  <a:latin typeface="Century Schoolbook" charset="0"/>
                  <a:ea typeface="Century Schoolbook" charset="0"/>
                  <a:cs typeface="Century Schoolbook" charset="0"/>
                </a:rPr>
                <a:t>Training set:</a:t>
              </a:r>
              <a:endParaRPr lang="en-US" sz="2400" dirty="0">
                <a:latin typeface="Century Schoolbook" charset="0"/>
                <a:ea typeface="Century Schoolbook" charset="0"/>
                <a:cs typeface="Century Schoolbook" charset="0"/>
              </a:endParaRPr>
            </a:p>
          </p:txBody>
        </p:sp>
        <p:grpSp>
          <p:nvGrpSpPr>
            <p:cNvPr id="23" name="Group 22"/>
            <p:cNvGrpSpPr/>
            <p:nvPr/>
          </p:nvGrpSpPr>
          <p:grpSpPr>
            <a:xfrm>
              <a:off x="5052382" y="1142173"/>
              <a:ext cx="2000417" cy="523220"/>
              <a:chOff x="5136462" y="1310333"/>
              <a:chExt cx="2000417" cy="523220"/>
            </a:xfrm>
          </p:grpSpPr>
          <p:sp>
            <p:nvSpPr>
              <p:cNvPr id="21" name="TextBox 20"/>
              <p:cNvSpPr txBox="1"/>
              <p:nvPr/>
            </p:nvSpPr>
            <p:spPr>
              <a:xfrm>
                <a:off x="5136462" y="1310333"/>
                <a:ext cx="37702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latin typeface="Century Schoolbook" charset="0"/>
                    <a:ea typeface="Century Schoolbook" charset="0"/>
                    <a:cs typeface="Century Schoolbook" charset="0"/>
                  </a:rPr>
                  <a:t>x</a:t>
                </a:r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6759853" y="1310333"/>
                <a:ext cx="37702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latin typeface="Century Schoolbook" charset="0"/>
                    <a:ea typeface="Century Schoolbook" charset="0"/>
                    <a:cs typeface="Century Schoolbook" charset="0"/>
                  </a:rPr>
                  <a:t>y</a:t>
                </a:r>
              </a:p>
            </p:txBody>
          </p:sp>
        </p:grpSp>
      </p:grp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41534" t="67161" r="40920" b="5426"/>
          <a:stretch/>
        </p:blipFill>
        <p:spPr>
          <a:xfrm>
            <a:off x="4766112" y="1713812"/>
            <a:ext cx="912299" cy="91440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6675773" y="1862658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Century Schoolbook" charset="0"/>
                <a:ea typeface="Century Schoolbook" charset="0"/>
                <a:cs typeface="Century Schoolbook" charset="0"/>
              </a:rPr>
              <a:t>1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/>
          <a:srcRect l="15205" r="15205"/>
          <a:stretch/>
        </p:blipFill>
        <p:spPr>
          <a:xfrm>
            <a:off x="4766112" y="2663521"/>
            <a:ext cx="906360" cy="914400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6675773" y="2829023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Century Schoolbook" charset="0"/>
                <a:ea typeface="Century Schoolbook" charset="0"/>
                <a:cs typeface="Century Schoolbook" charset="0"/>
              </a:rPr>
              <a:t>1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 flipV="1">
            <a:off x="4757940" y="4562937"/>
            <a:ext cx="906360" cy="914400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6675773" y="4761753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0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66112" y="5512646"/>
            <a:ext cx="906360" cy="914400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6686192" y="5728118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0</a:t>
            </a: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200" y="2258640"/>
            <a:ext cx="2459326" cy="2459326"/>
          </a:xfrm>
          <a:prstGeom prst="rect">
            <a:avLst/>
          </a:prstGeom>
        </p:spPr>
      </p:pic>
      <p:sp>
        <p:nvSpPr>
          <p:cNvPr id="36" name="Rectangle 35"/>
          <p:cNvSpPr/>
          <p:nvPr/>
        </p:nvSpPr>
        <p:spPr>
          <a:xfrm>
            <a:off x="1052226" y="3296892"/>
            <a:ext cx="692727" cy="54494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2382263" y="3223003"/>
            <a:ext cx="809772" cy="46181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66112" y="3613229"/>
            <a:ext cx="915560" cy="914400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6675773" y="3795388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Century Schoolbook" charset="0"/>
                <a:ea typeface="Century Schoolbook" charset="0"/>
                <a:cs typeface="Century Schoolbook" charset="0"/>
              </a:rPr>
              <a:t>1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xmlns="" id="{68A8C651-C6F0-4934-A4D0-63BE6359EEF4}"/>
                  </a:ext>
                </a:extLst>
              </p14:cNvPr>
              <p14:cNvContentPartPr/>
              <p14:nvPr/>
            </p14:nvContentPartPr>
            <p14:xfrm>
              <a:off x="4362480" y="2101680"/>
              <a:ext cx="7347240" cy="15181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xmlns:p14="http://schemas.microsoft.com/office/powerpoint/2010/main" xmlns="" id="{68A8C651-C6F0-4934-A4D0-63BE6359EEF4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343400" y="2082600"/>
                <a:ext cx="7385400" cy="155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7" name="Ink 6"/>
              <p14:cNvContentPartPr/>
              <p14:nvPr/>
            </p14:nvContentPartPr>
            <p14:xfrm>
              <a:off x="9572760" y="2750400"/>
              <a:ext cx="1312920" cy="109872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563400" y="2741040"/>
                <a:ext cx="1331640" cy="1117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24706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9" grpId="0"/>
      <p:bldP spid="30" grpId="0"/>
      <p:bldP spid="31" grpId="0"/>
      <p:bldP spid="3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Sliding windows </a:t>
            </a:r>
            <a:r>
              <a:rPr lang="en-US" dirty="0" smtClean="0"/>
              <a:t>detection</a:t>
            </a:r>
            <a:endParaRPr lang="en-US" dirty="0"/>
          </a:p>
        </p:txBody>
      </p:sp>
      <p:sp>
        <p:nvSpPr>
          <p:cNvPr id="127" name="Rectangle 126"/>
          <p:cNvSpPr/>
          <p:nvPr/>
        </p:nvSpPr>
        <p:spPr>
          <a:xfrm>
            <a:off x="1803550" y="4763047"/>
            <a:ext cx="548640" cy="5486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/>
          <p:cNvSpPr/>
          <p:nvPr/>
        </p:nvSpPr>
        <p:spPr>
          <a:xfrm>
            <a:off x="5817370" y="4763047"/>
            <a:ext cx="845215" cy="7595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Rectangle 128"/>
          <p:cNvSpPr/>
          <p:nvPr/>
        </p:nvSpPr>
        <p:spPr>
          <a:xfrm>
            <a:off x="9870963" y="4708749"/>
            <a:ext cx="1168828" cy="11470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0" name="Picture 12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258" y="1660754"/>
            <a:ext cx="2877722" cy="2877722"/>
          </a:xfrm>
          <a:prstGeom prst="rect">
            <a:avLst/>
          </a:prstGeom>
        </p:spPr>
      </p:pic>
      <p:pic>
        <p:nvPicPr>
          <p:cNvPr id="131" name="Picture 1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1174" y="1660754"/>
            <a:ext cx="2877722" cy="2877722"/>
          </a:xfrm>
          <a:prstGeom prst="rect">
            <a:avLst/>
          </a:prstGeom>
        </p:spPr>
      </p:pic>
      <p:pic>
        <p:nvPicPr>
          <p:cNvPr id="132" name="Picture 13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6516" y="1656521"/>
            <a:ext cx="2877722" cy="2877722"/>
          </a:xfrm>
          <a:prstGeom prst="rect">
            <a:avLst/>
          </a:prstGeom>
        </p:spPr>
      </p:pic>
      <p:sp>
        <p:nvSpPr>
          <p:cNvPr id="133" name="Rectangle 132"/>
          <p:cNvSpPr/>
          <p:nvPr/>
        </p:nvSpPr>
        <p:spPr>
          <a:xfrm>
            <a:off x="627258" y="1660754"/>
            <a:ext cx="548640" cy="5486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Rectangle 134"/>
          <p:cNvSpPr/>
          <p:nvPr/>
        </p:nvSpPr>
        <p:spPr>
          <a:xfrm>
            <a:off x="1088267" y="1660754"/>
            <a:ext cx="548640" cy="5486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Rectangle 135"/>
          <p:cNvSpPr/>
          <p:nvPr/>
        </p:nvSpPr>
        <p:spPr>
          <a:xfrm>
            <a:off x="1549276" y="1660754"/>
            <a:ext cx="548640" cy="5486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Rectangle 136"/>
          <p:cNvSpPr/>
          <p:nvPr/>
        </p:nvSpPr>
        <p:spPr>
          <a:xfrm>
            <a:off x="2010285" y="1660754"/>
            <a:ext cx="548640" cy="5486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Rectangle 137"/>
          <p:cNvSpPr/>
          <p:nvPr/>
        </p:nvSpPr>
        <p:spPr>
          <a:xfrm>
            <a:off x="2471294" y="1658864"/>
            <a:ext cx="548640" cy="5486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Rectangle 138"/>
          <p:cNvSpPr/>
          <p:nvPr/>
        </p:nvSpPr>
        <p:spPr>
          <a:xfrm>
            <a:off x="2932304" y="1658864"/>
            <a:ext cx="548640" cy="5486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Rectangle 139"/>
          <p:cNvSpPr/>
          <p:nvPr/>
        </p:nvSpPr>
        <p:spPr>
          <a:xfrm>
            <a:off x="627258" y="2033673"/>
            <a:ext cx="548640" cy="5486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ectangle 140"/>
          <p:cNvSpPr/>
          <p:nvPr/>
        </p:nvSpPr>
        <p:spPr>
          <a:xfrm>
            <a:off x="1088267" y="2033673"/>
            <a:ext cx="548640" cy="5486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Rectangle 141"/>
          <p:cNvSpPr/>
          <p:nvPr/>
        </p:nvSpPr>
        <p:spPr>
          <a:xfrm>
            <a:off x="1549276" y="2033673"/>
            <a:ext cx="548640" cy="5486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9" name="Rectangle 248"/>
          <p:cNvSpPr/>
          <p:nvPr/>
        </p:nvSpPr>
        <p:spPr>
          <a:xfrm>
            <a:off x="2010285" y="2033673"/>
            <a:ext cx="548640" cy="5486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Rectangle 263"/>
          <p:cNvSpPr/>
          <p:nvPr/>
        </p:nvSpPr>
        <p:spPr>
          <a:xfrm>
            <a:off x="2471294" y="2031783"/>
            <a:ext cx="548640" cy="5486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5" name="Rectangle 264"/>
          <p:cNvSpPr/>
          <p:nvPr/>
        </p:nvSpPr>
        <p:spPr>
          <a:xfrm>
            <a:off x="2932304" y="2031783"/>
            <a:ext cx="548640" cy="5486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" name="Rectangle 265"/>
          <p:cNvSpPr/>
          <p:nvPr/>
        </p:nvSpPr>
        <p:spPr>
          <a:xfrm>
            <a:off x="627258" y="2417444"/>
            <a:ext cx="548640" cy="5486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7" name="Rectangle 266"/>
          <p:cNvSpPr/>
          <p:nvPr/>
        </p:nvSpPr>
        <p:spPr>
          <a:xfrm>
            <a:off x="1088267" y="2417444"/>
            <a:ext cx="548640" cy="5486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8" name="Rectangle 267"/>
          <p:cNvSpPr/>
          <p:nvPr/>
        </p:nvSpPr>
        <p:spPr>
          <a:xfrm>
            <a:off x="1549276" y="2417444"/>
            <a:ext cx="548640" cy="5486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" name="Rectangle 268"/>
          <p:cNvSpPr/>
          <p:nvPr/>
        </p:nvSpPr>
        <p:spPr>
          <a:xfrm>
            <a:off x="2010285" y="2417444"/>
            <a:ext cx="548640" cy="5486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0" name="Rectangle 269"/>
          <p:cNvSpPr/>
          <p:nvPr/>
        </p:nvSpPr>
        <p:spPr>
          <a:xfrm>
            <a:off x="2471294" y="2415554"/>
            <a:ext cx="548640" cy="5486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1" name="Rectangle 270"/>
          <p:cNvSpPr/>
          <p:nvPr/>
        </p:nvSpPr>
        <p:spPr>
          <a:xfrm>
            <a:off x="2932304" y="2415554"/>
            <a:ext cx="548640" cy="5486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2" name="Rectangle 271"/>
          <p:cNvSpPr/>
          <p:nvPr/>
        </p:nvSpPr>
        <p:spPr>
          <a:xfrm>
            <a:off x="627258" y="2817034"/>
            <a:ext cx="548640" cy="5486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3" name="Rectangle 272"/>
          <p:cNvSpPr/>
          <p:nvPr/>
        </p:nvSpPr>
        <p:spPr>
          <a:xfrm>
            <a:off x="1088267" y="2817034"/>
            <a:ext cx="548640" cy="5486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4" name="Rectangle 273"/>
          <p:cNvSpPr/>
          <p:nvPr/>
        </p:nvSpPr>
        <p:spPr>
          <a:xfrm>
            <a:off x="1549276" y="2817034"/>
            <a:ext cx="548640" cy="5486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5" name="Rectangle 274"/>
          <p:cNvSpPr/>
          <p:nvPr/>
        </p:nvSpPr>
        <p:spPr>
          <a:xfrm>
            <a:off x="2010285" y="2817034"/>
            <a:ext cx="548640" cy="5486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6" name="Rectangle 275"/>
          <p:cNvSpPr/>
          <p:nvPr/>
        </p:nvSpPr>
        <p:spPr>
          <a:xfrm>
            <a:off x="2471294" y="2815144"/>
            <a:ext cx="548640" cy="5486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7" name="Rectangle 276"/>
          <p:cNvSpPr/>
          <p:nvPr/>
        </p:nvSpPr>
        <p:spPr>
          <a:xfrm>
            <a:off x="2932304" y="2815144"/>
            <a:ext cx="548640" cy="5486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8" name="Rectangle 277"/>
          <p:cNvSpPr/>
          <p:nvPr/>
        </p:nvSpPr>
        <p:spPr>
          <a:xfrm>
            <a:off x="627258" y="3184617"/>
            <a:ext cx="548640" cy="5486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9" name="Rectangle 278"/>
          <p:cNvSpPr/>
          <p:nvPr/>
        </p:nvSpPr>
        <p:spPr>
          <a:xfrm>
            <a:off x="1088267" y="3184617"/>
            <a:ext cx="548640" cy="5486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0" name="Rectangle 279"/>
          <p:cNvSpPr/>
          <p:nvPr/>
        </p:nvSpPr>
        <p:spPr>
          <a:xfrm>
            <a:off x="1549276" y="3184617"/>
            <a:ext cx="548640" cy="5486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1" name="Rectangle 280"/>
          <p:cNvSpPr/>
          <p:nvPr/>
        </p:nvSpPr>
        <p:spPr>
          <a:xfrm>
            <a:off x="2010285" y="3184617"/>
            <a:ext cx="548640" cy="5486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2" name="Rectangle 281"/>
          <p:cNvSpPr/>
          <p:nvPr/>
        </p:nvSpPr>
        <p:spPr>
          <a:xfrm>
            <a:off x="2471294" y="3182727"/>
            <a:ext cx="548640" cy="5486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3" name="Rectangle 282"/>
          <p:cNvSpPr/>
          <p:nvPr/>
        </p:nvSpPr>
        <p:spPr>
          <a:xfrm>
            <a:off x="2932304" y="3182727"/>
            <a:ext cx="548640" cy="5486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4" name="Rectangle 283"/>
          <p:cNvSpPr/>
          <p:nvPr/>
        </p:nvSpPr>
        <p:spPr>
          <a:xfrm>
            <a:off x="627258" y="3609358"/>
            <a:ext cx="548640" cy="5486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5" name="Rectangle 284"/>
          <p:cNvSpPr/>
          <p:nvPr/>
        </p:nvSpPr>
        <p:spPr>
          <a:xfrm>
            <a:off x="1088267" y="3609358"/>
            <a:ext cx="548640" cy="5486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6" name="Rectangle 285"/>
          <p:cNvSpPr/>
          <p:nvPr/>
        </p:nvSpPr>
        <p:spPr>
          <a:xfrm>
            <a:off x="1549276" y="3609358"/>
            <a:ext cx="548640" cy="5486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7" name="Rectangle 286"/>
          <p:cNvSpPr/>
          <p:nvPr/>
        </p:nvSpPr>
        <p:spPr>
          <a:xfrm>
            <a:off x="2010285" y="3609358"/>
            <a:ext cx="548640" cy="5486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8" name="Rectangle 287"/>
          <p:cNvSpPr/>
          <p:nvPr/>
        </p:nvSpPr>
        <p:spPr>
          <a:xfrm>
            <a:off x="2471294" y="3607468"/>
            <a:ext cx="548640" cy="5486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9" name="Rectangle 288"/>
          <p:cNvSpPr/>
          <p:nvPr/>
        </p:nvSpPr>
        <p:spPr>
          <a:xfrm>
            <a:off x="2932304" y="3607468"/>
            <a:ext cx="548640" cy="5486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0" name="Rectangle 289"/>
          <p:cNvSpPr/>
          <p:nvPr/>
        </p:nvSpPr>
        <p:spPr>
          <a:xfrm>
            <a:off x="627258" y="3989836"/>
            <a:ext cx="548640" cy="5486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1" name="Rectangle 290"/>
          <p:cNvSpPr/>
          <p:nvPr/>
        </p:nvSpPr>
        <p:spPr>
          <a:xfrm>
            <a:off x="1088267" y="3989836"/>
            <a:ext cx="548640" cy="5486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2" name="Rectangle 291"/>
          <p:cNvSpPr/>
          <p:nvPr/>
        </p:nvSpPr>
        <p:spPr>
          <a:xfrm>
            <a:off x="1549276" y="3989836"/>
            <a:ext cx="548640" cy="5486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3" name="Rectangle 292"/>
          <p:cNvSpPr/>
          <p:nvPr/>
        </p:nvSpPr>
        <p:spPr>
          <a:xfrm>
            <a:off x="2010285" y="3989836"/>
            <a:ext cx="548640" cy="5486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4" name="Rectangle 293"/>
          <p:cNvSpPr/>
          <p:nvPr/>
        </p:nvSpPr>
        <p:spPr>
          <a:xfrm>
            <a:off x="2471294" y="3987946"/>
            <a:ext cx="548640" cy="5486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5" name="Rectangle 294"/>
          <p:cNvSpPr/>
          <p:nvPr/>
        </p:nvSpPr>
        <p:spPr>
          <a:xfrm>
            <a:off x="2932304" y="3987946"/>
            <a:ext cx="548640" cy="5486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6" name="Rectangle 295"/>
          <p:cNvSpPr/>
          <p:nvPr/>
        </p:nvSpPr>
        <p:spPr>
          <a:xfrm>
            <a:off x="4741174" y="1658864"/>
            <a:ext cx="845215" cy="7595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7" name="Rectangle 296"/>
          <p:cNvSpPr/>
          <p:nvPr/>
        </p:nvSpPr>
        <p:spPr>
          <a:xfrm>
            <a:off x="5249025" y="1658864"/>
            <a:ext cx="845215" cy="7595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8" name="Rectangle 297"/>
          <p:cNvSpPr/>
          <p:nvPr/>
        </p:nvSpPr>
        <p:spPr>
          <a:xfrm>
            <a:off x="5756876" y="1658864"/>
            <a:ext cx="845215" cy="7595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9" name="Rectangle 298"/>
          <p:cNvSpPr/>
          <p:nvPr/>
        </p:nvSpPr>
        <p:spPr>
          <a:xfrm>
            <a:off x="6264727" y="1658864"/>
            <a:ext cx="845215" cy="7595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0" name="Rectangle 299"/>
          <p:cNvSpPr/>
          <p:nvPr/>
        </p:nvSpPr>
        <p:spPr>
          <a:xfrm>
            <a:off x="6772577" y="1658864"/>
            <a:ext cx="845215" cy="7595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1" name="Rectangle 300"/>
          <p:cNvSpPr/>
          <p:nvPr/>
        </p:nvSpPr>
        <p:spPr>
          <a:xfrm>
            <a:off x="4741174" y="2207504"/>
            <a:ext cx="845215" cy="7595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2" name="Rectangle 301"/>
          <p:cNvSpPr/>
          <p:nvPr/>
        </p:nvSpPr>
        <p:spPr>
          <a:xfrm>
            <a:off x="5249025" y="2207504"/>
            <a:ext cx="845215" cy="7595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3" name="Rectangle 302"/>
          <p:cNvSpPr/>
          <p:nvPr/>
        </p:nvSpPr>
        <p:spPr>
          <a:xfrm>
            <a:off x="5756876" y="2207504"/>
            <a:ext cx="845215" cy="7595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4" name="Rectangle 303"/>
          <p:cNvSpPr/>
          <p:nvPr/>
        </p:nvSpPr>
        <p:spPr>
          <a:xfrm>
            <a:off x="6264727" y="2207504"/>
            <a:ext cx="845215" cy="7595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5" name="Rectangle 304"/>
          <p:cNvSpPr/>
          <p:nvPr/>
        </p:nvSpPr>
        <p:spPr>
          <a:xfrm>
            <a:off x="6772577" y="2207504"/>
            <a:ext cx="845215" cy="7595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6" name="Rectangle 305"/>
          <p:cNvSpPr/>
          <p:nvPr/>
        </p:nvSpPr>
        <p:spPr>
          <a:xfrm>
            <a:off x="4741174" y="2759799"/>
            <a:ext cx="845215" cy="7595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7" name="Rectangle 306"/>
          <p:cNvSpPr/>
          <p:nvPr/>
        </p:nvSpPr>
        <p:spPr>
          <a:xfrm>
            <a:off x="5249025" y="2759799"/>
            <a:ext cx="845215" cy="7595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" name="Rectangle 307"/>
          <p:cNvSpPr/>
          <p:nvPr/>
        </p:nvSpPr>
        <p:spPr>
          <a:xfrm>
            <a:off x="5756876" y="2759799"/>
            <a:ext cx="845215" cy="7595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" name="Rectangle 308"/>
          <p:cNvSpPr/>
          <p:nvPr/>
        </p:nvSpPr>
        <p:spPr>
          <a:xfrm>
            <a:off x="6264727" y="2759799"/>
            <a:ext cx="845215" cy="7595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0" name="Rectangle 309"/>
          <p:cNvSpPr/>
          <p:nvPr/>
        </p:nvSpPr>
        <p:spPr>
          <a:xfrm>
            <a:off x="6772577" y="2759799"/>
            <a:ext cx="845215" cy="7595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1" name="Rectangle 310"/>
          <p:cNvSpPr/>
          <p:nvPr/>
        </p:nvSpPr>
        <p:spPr>
          <a:xfrm>
            <a:off x="4741174" y="3269344"/>
            <a:ext cx="845215" cy="7595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2" name="Rectangle 311"/>
          <p:cNvSpPr/>
          <p:nvPr/>
        </p:nvSpPr>
        <p:spPr>
          <a:xfrm>
            <a:off x="5249025" y="3269344"/>
            <a:ext cx="845215" cy="7595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3" name="Rectangle 312"/>
          <p:cNvSpPr/>
          <p:nvPr/>
        </p:nvSpPr>
        <p:spPr>
          <a:xfrm>
            <a:off x="5756876" y="3269344"/>
            <a:ext cx="845215" cy="7595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4" name="Rectangle 313"/>
          <p:cNvSpPr/>
          <p:nvPr/>
        </p:nvSpPr>
        <p:spPr>
          <a:xfrm>
            <a:off x="6264727" y="3269344"/>
            <a:ext cx="845215" cy="7595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5" name="Rectangle 314"/>
          <p:cNvSpPr/>
          <p:nvPr/>
        </p:nvSpPr>
        <p:spPr>
          <a:xfrm>
            <a:off x="6772577" y="3269344"/>
            <a:ext cx="845215" cy="7595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6" name="Rectangle 315"/>
          <p:cNvSpPr/>
          <p:nvPr/>
        </p:nvSpPr>
        <p:spPr>
          <a:xfrm>
            <a:off x="4741174" y="3777001"/>
            <a:ext cx="845215" cy="7595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7" name="Rectangle 316"/>
          <p:cNvSpPr/>
          <p:nvPr/>
        </p:nvSpPr>
        <p:spPr>
          <a:xfrm>
            <a:off x="5249025" y="3777001"/>
            <a:ext cx="845215" cy="7595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8" name="Rectangle 317"/>
          <p:cNvSpPr/>
          <p:nvPr/>
        </p:nvSpPr>
        <p:spPr>
          <a:xfrm>
            <a:off x="5756876" y="3777001"/>
            <a:ext cx="845215" cy="7595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9" name="Rectangle 318"/>
          <p:cNvSpPr/>
          <p:nvPr/>
        </p:nvSpPr>
        <p:spPr>
          <a:xfrm>
            <a:off x="6264727" y="3777001"/>
            <a:ext cx="845215" cy="7595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0" name="Rectangle 319"/>
          <p:cNvSpPr/>
          <p:nvPr/>
        </p:nvSpPr>
        <p:spPr>
          <a:xfrm>
            <a:off x="6772577" y="3777001"/>
            <a:ext cx="845215" cy="7595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1" name="Rectangle 320"/>
          <p:cNvSpPr/>
          <p:nvPr/>
        </p:nvSpPr>
        <p:spPr>
          <a:xfrm>
            <a:off x="9015412" y="1658102"/>
            <a:ext cx="1168828" cy="11470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2" name="Rectangle 321"/>
          <p:cNvSpPr/>
          <p:nvPr/>
        </p:nvSpPr>
        <p:spPr>
          <a:xfrm>
            <a:off x="9576204" y="1658102"/>
            <a:ext cx="1168828" cy="11470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3" name="Rectangle 322"/>
          <p:cNvSpPr/>
          <p:nvPr/>
        </p:nvSpPr>
        <p:spPr>
          <a:xfrm>
            <a:off x="10136996" y="1658102"/>
            <a:ext cx="1168828" cy="11470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4" name="Rectangle 323"/>
          <p:cNvSpPr/>
          <p:nvPr/>
        </p:nvSpPr>
        <p:spPr>
          <a:xfrm>
            <a:off x="10697788" y="1658102"/>
            <a:ext cx="1168828" cy="11470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5" name="Rectangle 324"/>
          <p:cNvSpPr/>
          <p:nvPr/>
        </p:nvSpPr>
        <p:spPr>
          <a:xfrm>
            <a:off x="9015412" y="2318856"/>
            <a:ext cx="1168828" cy="11470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6" name="Rectangle 325"/>
          <p:cNvSpPr/>
          <p:nvPr/>
        </p:nvSpPr>
        <p:spPr>
          <a:xfrm>
            <a:off x="9576204" y="2318856"/>
            <a:ext cx="1168828" cy="11470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7" name="Rectangle 326"/>
          <p:cNvSpPr/>
          <p:nvPr/>
        </p:nvSpPr>
        <p:spPr>
          <a:xfrm>
            <a:off x="10136996" y="2318856"/>
            <a:ext cx="1168828" cy="11470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8" name="Rectangle 327"/>
          <p:cNvSpPr/>
          <p:nvPr/>
        </p:nvSpPr>
        <p:spPr>
          <a:xfrm>
            <a:off x="10697788" y="2318856"/>
            <a:ext cx="1168828" cy="11470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9" name="Rectangle 328"/>
          <p:cNvSpPr/>
          <p:nvPr/>
        </p:nvSpPr>
        <p:spPr>
          <a:xfrm>
            <a:off x="9015412" y="2813583"/>
            <a:ext cx="1168828" cy="11470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0" name="Rectangle 329"/>
          <p:cNvSpPr/>
          <p:nvPr/>
        </p:nvSpPr>
        <p:spPr>
          <a:xfrm>
            <a:off x="9576204" y="2813583"/>
            <a:ext cx="1168828" cy="11470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1" name="Rectangle 330"/>
          <p:cNvSpPr/>
          <p:nvPr/>
        </p:nvSpPr>
        <p:spPr>
          <a:xfrm>
            <a:off x="10136996" y="2813583"/>
            <a:ext cx="1168828" cy="11470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2" name="Rectangle 331"/>
          <p:cNvSpPr/>
          <p:nvPr/>
        </p:nvSpPr>
        <p:spPr>
          <a:xfrm>
            <a:off x="10697788" y="2813583"/>
            <a:ext cx="1168828" cy="11470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3" name="Rectangle 332"/>
          <p:cNvSpPr/>
          <p:nvPr/>
        </p:nvSpPr>
        <p:spPr>
          <a:xfrm>
            <a:off x="9015412" y="3387242"/>
            <a:ext cx="1168828" cy="11470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4" name="Rectangle 333"/>
          <p:cNvSpPr/>
          <p:nvPr/>
        </p:nvSpPr>
        <p:spPr>
          <a:xfrm>
            <a:off x="9576204" y="3387242"/>
            <a:ext cx="1168828" cy="11470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5" name="Rectangle 334"/>
          <p:cNvSpPr/>
          <p:nvPr/>
        </p:nvSpPr>
        <p:spPr>
          <a:xfrm>
            <a:off x="10136996" y="3387242"/>
            <a:ext cx="1168828" cy="11470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6" name="Rectangle 335"/>
          <p:cNvSpPr/>
          <p:nvPr/>
        </p:nvSpPr>
        <p:spPr>
          <a:xfrm>
            <a:off x="10697788" y="3387242"/>
            <a:ext cx="1168828" cy="11470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xmlns="" id="{F0D62E77-CDD5-4CF8-AF0F-DADB726493EC}"/>
                  </a:ext>
                </a:extLst>
              </p14:cNvPr>
              <p14:cNvContentPartPr/>
              <p14:nvPr/>
            </p14:nvContentPartPr>
            <p14:xfrm>
              <a:off x="298440" y="768240"/>
              <a:ext cx="11500200" cy="54360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xmlns:p14="http://schemas.microsoft.com/office/powerpoint/2010/main" xmlns="" id="{F0D62E77-CDD5-4CF8-AF0F-DADB726493E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79360" y="749160"/>
                <a:ext cx="11538360" cy="547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Ink 3"/>
              <p14:cNvContentPartPr/>
              <p14:nvPr/>
            </p14:nvContentPartPr>
            <p14:xfrm>
              <a:off x="4822200" y="5063040"/>
              <a:ext cx="616320" cy="33084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812840" y="5053680"/>
                <a:ext cx="635040" cy="34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5" name="Ink 4"/>
              <p14:cNvContentPartPr/>
              <p14:nvPr/>
            </p14:nvContentPartPr>
            <p14:xfrm>
              <a:off x="2509200" y="2714760"/>
              <a:ext cx="6974640" cy="232200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499840" y="2705400"/>
                <a:ext cx="6993360" cy="2340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41730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>
                      <p:stCondLst>
                        <p:cond delay="indefinite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1" fill="hold">
                      <p:stCondLst>
                        <p:cond delay="indefinite"/>
                      </p:stCondLst>
                      <p:childTnLst>
                        <p:par>
                          <p:cTn id="212" fill="hold">
                            <p:stCondLst>
                              <p:cond delay="0"/>
                            </p:stCondLst>
                            <p:childTnLst>
                              <p:par>
                                <p:cTn id="2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5" fill="hold">
                      <p:stCondLst>
                        <p:cond delay="indefinite"/>
                      </p:stCondLst>
                      <p:childTnLst>
                        <p:par>
                          <p:cTn id="216" fill="hold">
                            <p:stCondLst>
                              <p:cond delay="0"/>
                            </p:stCondLst>
                            <p:childTnLst>
                              <p:par>
                                <p:cTn id="2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9" fill="hold">
                      <p:stCondLst>
                        <p:cond delay="indefinite"/>
                      </p:stCondLst>
                      <p:childTnLst>
                        <p:par>
                          <p:cTn id="220" fill="hold">
                            <p:stCondLst>
                              <p:cond delay="0"/>
                            </p:stCondLst>
                            <p:childTnLst>
                              <p:par>
                                <p:cTn id="2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3" fill="hold">
                      <p:stCondLst>
                        <p:cond delay="indefinite"/>
                      </p:stCondLst>
                      <p:childTnLst>
                        <p:par>
                          <p:cTn id="224" fill="hold">
                            <p:stCondLst>
                              <p:cond delay="0"/>
                            </p:stCondLst>
                            <p:childTnLst>
                              <p:par>
                                <p:cTn id="2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7" fill="hold">
                      <p:stCondLst>
                        <p:cond delay="indefinite"/>
                      </p:stCondLst>
                      <p:childTnLst>
                        <p:par>
                          <p:cTn id="228" fill="hold">
                            <p:stCondLst>
                              <p:cond delay="0"/>
                            </p:stCondLst>
                            <p:childTnLst>
                              <p:par>
                                <p:cTn id="2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1" fill="hold">
                      <p:stCondLst>
                        <p:cond delay="indefinite"/>
                      </p:stCondLst>
                      <p:childTnLst>
                        <p:par>
                          <p:cTn id="232" fill="hold">
                            <p:stCondLst>
                              <p:cond delay="0"/>
                            </p:stCondLst>
                            <p:childTnLst>
                              <p:par>
                                <p:cTn id="2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5" fill="hold">
                      <p:stCondLst>
                        <p:cond delay="indefinite"/>
                      </p:stCondLst>
                      <p:childTnLst>
                        <p:par>
                          <p:cTn id="236" fill="hold">
                            <p:stCondLst>
                              <p:cond delay="0"/>
                            </p:stCondLst>
                            <p:childTnLst>
                              <p:par>
                                <p:cTn id="2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9" fill="hold">
                      <p:stCondLst>
                        <p:cond delay="indefinite"/>
                      </p:stCondLst>
                      <p:childTnLst>
                        <p:par>
                          <p:cTn id="240" fill="hold">
                            <p:stCondLst>
                              <p:cond delay="0"/>
                            </p:stCondLst>
                            <p:childTnLst>
                              <p:par>
                                <p:cTn id="2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3" fill="hold">
                      <p:stCondLst>
                        <p:cond delay="indefinite"/>
                      </p:stCondLst>
                      <p:childTnLst>
                        <p:par>
                          <p:cTn id="244" fill="hold">
                            <p:stCondLst>
                              <p:cond delay="0"/>
                            </p:stCondLst>
                            <p:childTnLst>
                              <p:par>
                                <p:cTn id="2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7" fill="hold">
                      <p:stCondLst>
                        <p:cond delay="indefinite"/>
                      </p:stCondLst>
                      <p:childTnLst>
                        <p:par>
                          <p:cTn id="248" fill="hold">
                            <p:stCondLst>
                              <p:cond delay="0"/>
                            </p:stCondLst>
                            <p:childTnLst>
                              <p:par>
                                <p:cTn id="2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1" fill="hold">
                      <p:stCondLst>
                        <p:cond delay="indefinite"/>
                      </p:stCondLst>
                      <p:childTnLst>
                        <p:par>
                          <p:cTn id="252" fill="hold">
                            <p:stCondLst>
                              <p:cond delay="0"/>
                            </p:stCondLst>
                            <p:childTnLst>
                              <p:par>
                                <p:cTn id="2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5" fill="hold">
                      <p:stCondLst>
                        <p:cond delay="indefinite"/>
                      </p:stCondLst>
                      <p:childTnLst>
                        <p:par>
                          <p:cTn id="256" fill="hold">
                            <p:stCondLst>
                              <p:cond delay="0"/>
                            </p:stCondLst>
                            <p:childTnLst>
                              <p:par>
                                <p:cTn id="25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9" fill="hold">
                      <p:stCondLst>
                        <p:cond delay="indefinite"/>
                      </p:stCondLst>
                      <p:childTnLst>
                        <p:par>
                          <p:cTn id="260" fill="hold">
                            <p:stCondLst>
                              <p:cond delay="0"/>
                            </p:stCondLst>
                            <p:childTnLst>
                              <p:par>
                                <p:cTn id="2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3" fill="hold">
                      <p:stCondLst>
                        <p:cond delay="indefinite"/>
                      </p:stCondLst>
                      <p:childTnLst>
                        <p:par>
                          <p:cTn id="264" fill="hold">
                            <p:stCondLst>
                              <p:cond delay="0"/>
                            </p:stCondLst>
                            <p:childTnLst>
                              <p:par>
                                <p:cTn id="26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7" fill="hold">
                      <p:stCondLst>
                        <p:cond delay="indefinite"/>
                      </p:stCondLst>
                      <p:childTnLst>
                        <p:par>
                          <p:cTn id="268" fill="hold">
                            <p:stCondLst>
                              <p:cond delay="0"/>
                            </p:stCondLst>
                            <p:childTnLst>
                              <p:par>
                                <p:cTn id="2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1" fill="hold">
                      <p:stCondLst>
                        <p:cond delay="indefinite"/>
                      </p:stCondLst>
                      <p:childTnLst>
                        <p:par>
                          <p:cTn id="272" fill="hold">
                            <p:stCondLst>
                              <p:cond delay="0"/>
                            </p:stCondLst>
                            <p:childTnLst>
                              <p:par>
                                <p:cTn id="27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5" fill="hold">
                      <p:stCondLst>
                        <p:cond delay="indefinite"/>
                      </p:stCondLst>
                      <p:childTnLst>
                        <p:par>
                          <p:cTn id="276" fill="hold">
                            <p:stCondLst>
                              <p:cond delay="0"/>
                            </p:stCondLst>
                            <p:childTnLst>
                              <p:par>
                                <p:cTn id="2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9" fill="hold">
                      <p:stCondLst>
                        <p:cond delay="indefinite"/>
                      </p:stCondLst>
                      <p:childTnLst>
                        <p:par>
                          <p:cTn id="280" fill="hold">
                            <p:stCondLst>
                              <p:cond delay="0"/>
                            </p:stCondLst>
                            <p:childTnLst>
                              <p:par>
                                <p:cTn id="28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3" fill="hold">
                      <p:stCondLst>
                        <p:cond delay="indefinite"/>
                      </p:stCondLst>
                      <p:childTnLst>
                        <p:par>
                          <p:cTn id="284" fill="hold">
                            <p:stCondLst>
                              <p:cond delay="0"/>
                            </p:stCondLst>
                            <p:childTnLst>
                              <p:par>
                                <p:cTn id="2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7" fill="hold">
                      <p:stCondLst>
                        <p:cond delay="indefinite"/>
                      </p:stCondLst>
                      <p:childTnLst>
                        <p:par>
                          <p:cTn id="288" fill="hold">
                            <p:stCondLst>
                              <p:cond delay="0"/>
                            </p:stCondLst>
                            <p:childTnLst>
                              <p:par>
                                <p:cTn id="28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1" fill="hold">
                      <p:stCondLst>
                        <p:cond delay="indefinite"/>
                      </p:stCondLst>
                      <p:childTnLst>
                        <p:par>
                          <p:cTn id="292" fill="hold">
                            <p:stCondLst>
                              <p:cond delay="0"/>
                            </p:stCondLst>
                            <p:childTnLst>
                              <p:par>
                                <p:cTn id="2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5" fill="hold">
                      <p:stCondLst>
                        <p:cond delay="indefinite"/>
                      </p:stCondLst>
                      <p:childTnLst>
                        <p:par>
                          <p:cTn id="296" fill="hold">
                            <p:stCondLst>
                              <p:cond delay="0"/>
                            </p:stCondLst>
                            <p:childTnLst>
                              <p:par>
                                <p:cTn id="29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9" fill="hold">
                      <p:stCondLst>
                        <p:cond delay="indefinite"/>
                      </p:stCondLst>
                      <p:childTnLst>
                        <p:par>
                          <p:cTn id="300" fill="hold">
                            <p:stCondLst>
                              <p:cond delay="0"/>
                            </p:stCondLst>
                            <p:childTnLst>
                              <p:par>
                                <p:cTn id="3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3" fill="hold">
                      <p:stCondLst>
                        <p:cond delay="indefinite"/>
                      </p:stCondLst>
                      <p:childTnLst>
                        <p:par>
                          <p:cTn id="304" fill="hold">
                            <p:stCondLst>
                              <p:cond delay="0"/>
                            </p:stCondLst>
                            <p:childTnLst>
                              <p:par>
                                <p:cTn id="30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7" fill="hold">
                      <p:stCondLst>
                        <p:cond delay="indefinite"/>
                      </p:stCondLst>
                      <p:childTnLst>
                        <p:par>
                          <p:cTn id="308" fill="hold">
                            <p:stCondLst>
                              <p:cond delay="0"/>
                            </p:stCondLst>
                            <p:childTnLst>
                              <p:par>
                                <p:cTn id="3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1" fill="hold">
                      <p:stCondLst>
                        <p:cond delay="indefinite"/>
                      </p:stCondLst>
                      <p:childTnLst>
                        <p:par>
                          <p:cTn id="312" fill="hold">
                            <p:stCondLst>
                              <p:cond delay="0"/>
                            </p:stCondLst>
                            <p:childTnLst>
                              <p:par>
                                <p:cTn id="3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5" fill="hold">
                      <p:stCondLst>
                        <p:cond delay="indefinite"/>
                      </p:stCondLst>
                      <p:childTnLst>
                        <p:par>
                          <p:cTn id="316" fill="hold">
                            <p:stCondLst>
                              <p:cond delay="0"/>
                            </p:stCondLst>
                            <p:childTnLst>
                              <p:par>
                                <p:cTn id="3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9" fill="hold">
                      <p:stCondLst>
                        <p:cond delay="indefinite"/>
                      </p:stCondLst>
                      <p:childTnLst>
                        <p:par>
                          <p:cTn id="320" fill="hold">
                            <p:stCondLst>
                              <p:cond delay="0"/>
                            </p:stCondLst>
                            <p:childTnLst>
                              <p:par>
                                <p:cTn id="3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3" fill="hold">
                      <p:stCondLst>
                        <p:cond delay="indefinite"/>
                      </p:stCondLst>
                      <p:childTnLst>
                        <p:par>
                          <p:cTn id="324" fill="hold">
                            <p:stCondLst>
                              <p:cond delay="0"/>
                            </p:stCondLst>
                            <p:childTnLst>
                              <p:par>
                                <p:cTn id="3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7" fill="hold">
                      <p:stCondLst>
                        <p:cond delay="indefinite"/>
                      </p:stCondLst>
                      <p:childTnLst>
                        <p:par>
                          <p:cTn id="328" fill="hold">
                            <p:stCondLst>
                              <p:cond delay="0"/>
                            </p:stCondLst>
                            <p:childTnLst>
                              <p:par>
                                <p:cTn id="3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1" fill="hold">
                      <p:stCondLst>
                        <p:cond delay="indefinite"/>
                      </p:stCondLst>
                      <p:childTnLst>
                        <p:par>
                          <p:cTn id="332" fill="hold">
                            <p:stCondLst>
                              <p:cond delay="0"/>
                            </p:stCondLst>
                            <p:childTnLst>
                              <p:par>
                                <p:cTn id="3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5" fill="hold">
                      <p:stCondLst>
                        <p:cond delay="indefinite"/>
                      </p:stCondLst>
                      <p:childTnLst>
                        <p:par>
                          <p:cTn id="336" fill="hold">
                            <p:stCondLst>
                              <p:cond delay="0"/>
                            </p:stCondLst>
                            <p:childTnLst>
                              <p:par>
                                <p:cTn id="3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9" fill="hold">
                      <p:stCondLst>
                        <p:cond delay="indefinite"/>
                      </p:stCondLst>
                      <p:childTnLst>
                        <p:par>
                          <p:cTn id="340" fill="hold">
                            <p:stCondLst>
                              <p:cond delay="0"/>
                            </p:stCondLst>
                            <p:childTnLst>
                              <p:par>
                                <p:cTn id="3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3" fill="hold">
                      <p:stCondLst>
                        <p:cond delay="indefinite"/>
                      </p:stCondLst>
                      <p:childTnLst>
                        <p:par>
                          <p:cTn id="344" fill="hold">
                            <p:stCondLst>
                              <p:cond delay="0"/>
                            </p:stCondLst>
                            <p:childTnLst>
                              <p:par>
                                <p:cTn id="3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7" fill="hold">
                      <p:stCondLst>
                        <p:cond delay="indefinite"/>
                      </p:stCondLst>
                      <p:childTnLst>
                        <p:par>
                          <p:cTn id="348" fill="hold">
                            <p:stCondLst>
                              <p:cond delay="0"/>
                            </p:stCondLst>
                            <p:childTnLst>
                              <p:par>
                                <p:cTn id="3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1" fill="hold">
                      <p:stCondLst>
                        <p:cond delay="indefinite"/>
                      </p:stCondLst>
                      <p:childTnLst>
                        <p:par>
                          <p:cTn id="352" fill="hold">
                            <p:stCondLst>
                              <p:cond delay="0"/>
                            </p:stCondLst>
                            <p:childTnLst>
                              <p:par>
                                <p:cTn id="3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5" fill="hold">
                      <p:stCondLst>
                        <p:cond delay="indefinite"/>
                      </p:stCondLst>
                      <p:childTnLst>
                        <p:par>
                          <p:cTn id="356" fill="hold">
                            <p:stCondLst>
                              <p:cond delay="0"/>
                            </p:stCondLst>
                            <p:childTnLst>
                              <p:par>
                                <p:cTn id="3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9" fill="hold">
                      <p:stCondLst>
                        <p:cond delay="indefinite"/>
                      </p:stCondLst>
                      <p:childTnLst>
                        <p:par>
                          <p:cTn id="360" fill="hold">
                            <p:stCondLst>
                              <p:cond delay="0"/>
                            </p:stCondLst>
                            <p:childTnLst>
                              <p:par>
                                <p:cTn id="36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3" fill="hold">
                      <p:stCondLst>
                        <p:cond delay="indefinite"/>
                      </p:stCondLst>
                      <p:childTnLst>
                        <p:par>
                          <p:cTn id="364" fill="hold">
                            <p:stCondLst>
                              <p:cond delay="0"/>
                            </p:stCondLst>
                            <p:childTnLst>
                              <p:par>
                                <p:cTn id="3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7" fill="hold">
                      <p:stCondLst>
                        <p:cond delay="indefinite"/>
                      </p:stCondLst>
                      <p:childTnLst>
                        <p:par>
                          <p:cTn id="368" fill="hold">
                            <p:stCondLst>
                              <p:cond delay="0"/>
                            </p:stCondLst>
                            <p:childTnLst>
                              <p:par>
                                <p:cTn id="36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1" fill="hold">
                      <p:stCondLst>
                        <p:cond delay="indefinite"/>
                      </p:stCondLst>
                      <p:childTnLst>
                        <p:par>
                          <p:cTn id="372" fill="hold">
                            <p:stCondLst>
                              <p:cond delay="0"/>
                            </p:stCondLst>
                            <p:childTnLst>
                              <p:par>
                                <p:cTn id="3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5" fill="hold">
                      <p:stCondLst>
                        <p:cond delay="indefinite"/>
                      </p:stCondLst>
                      <p:childTnLst>
                        <p:par>
                          <p:cTn id="376" fill="hold">
                            <p:stCondLst>
                              <p:cond delay="0"/>
                            </p:stCondLst>
                            <p:childTnLst>
                              <p:par>
                                <p:cTn id="37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9" fill="hold">
                      <p:stCondLst>
                        <p:cond delay="indefinite"/>
                      </p:stCondLst>
                      <p:childTnLst>
                        <p:par>
                          <p:cTn id="380" fill="hold">
                            <p:stCondLst>
                              <p:cond delay="0"/>
                            </p:stCondLst>
                            <p:childTnLst>
                              <p:par>
                                <p:cTn id="3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3" fill="hold">
                      <p:stCondLst>
                        <p:cond delay="indefinite"/>
                      </p:stCondLst>
                      <p:childTnLst>
                        <p:par>
                          <p:cTn id="384" fill="hold">
                            <p:stCondLst>
                              <p:cond delay="0"/>
                            </p:stCondLst>
                            <p:childTnLst>
                              <p:par>
                                <p:cTn id="38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7" fill="hold">
                      <p:stCondLst>
                        <p:cond delay="indefinite"/>
                      </p:stCondLst>
                      <p:childTnLst>
                        <p:par>
                          <p:cTn id="388" fill="hold">
                            <p:stCondLst>
                              <p:cond delay="0"/>
                            </p:stCondLst>
                            <p:childTnLst>
                              <p:par>
                                <p:cTn id="3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1" fill="hold">
                      <p:stCondLst>
                        <p:cond delay="indefinite"/>
                      </p:stCondLst>
                      <p:childTnLst>
                        <p:par>
                          <p:cTn id="392" fill="hold">
                            <p:stCondLst>
                              <p:cond delay="0"/>
                            </p:stCondLst>
                            <p:childTnLst>
                              <p:par>
                                <p:cTn id="39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5" fill="hold">
                      <p:stCondLst>
                        <p:cond delay="indefinite"/>
                      </p:stCondLst>
                      <p:childTnLst>
                        <p:par>
                          <p:cTn id="396" fill="hold">
                            <p:stCondLst>
                              <p:cond delay="0"/>
                            </p:stCondLst>
                            <p:childTnLst>
                              <p:par>
                                <p:cTn id="3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9" fill="hold">
                      <p:stCondLst>
                        <p:cond delay="indefinite"/>
                      </p:stCondLst>
                      <p:childTnLst>
                        <p:par>
                          <p:cTn id="400" fill="hold">
                            <p:stCondLst>
                              <p:cond delay="0"/>
                            </p:stCondLst>
                            <p:childTnLst>
                              <p:par>
                                <p:cTn id="40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3" fill="hold">
                      <p:stCondLst>
                        <p:cond delay="indefinite"/>
                      </p:stCondLst>
                      <p:childTnLst>
                        <p:par>
                          <p:cTn id="404" fill="hold">
                            <p:stCondLst>
                              <p:cond delay="0"/>
                            </p:stCondLst>
                            <p:childTnLst>
                              <p:par>
                                <p:cTn id="4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7" fill="hold">
                      <p:stCondLst>
                        <p:cond delay="indefinite"/>
                      </p:stCondLst>
                      <p:childTnLst>
                        <p:par>
                          <p:cTn id="408" fill="hold">
                            <p:stCondLst>
                              <p:cond delay="0"/>
                            </p:stCondLst>
                            <p:childTnLst>
                              <p:par>
                                <p:cTn id="40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1" fill="hold">
                      <p:stCondLst>
                        <p:cond delay="indefinite"/>
                      </p:stCondLst>
                      <p:childTnLst>
                        <p:par>
                          <p:cTn id="412" fill="hold">
                            <p:stCondLst>
                              <p:cond delay="0"/>
                            </p:stCondLst>
                            <p:childTnLst>
                              <p:par>
                                <p:cTn id="4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5" fill="hold">
                      <p:stCondLst>
                        <p:cond delay="indefinite"/>
                      </p:stCondLst>
                      <p:childTnLst>
                        <p:par>
                          <p:cTn id="416" fill="hold">
                            <p:stCondLst>
                              <p:cond delay="0"/>
                            </p:stCondLst>
                            <p:childTnLst>
                              <p:par>
                                <p:cTn id="4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9" fill="hold">
                      <p:stCondLst>
                        <p:cond delay="indefinite"/>
                      </p:stCondLst>
                      <p:childTnLst>
                        <p:par>
                          <p:cTn id="420" fill="hold">
                            <p:stCondLst>
                              <p:cond delay="0"/>
                            </p:stCondLst>
                            <p:childTnLst>
                              <p:par>
                                <p:cTn id="4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3" fill="hold">
                      <p:stCondLst>
                        <p:cond delay="indefinite"/>
                      </p:stCondLst>
                      <p:childTnLst>
                        <p:par>
                          <p:cTn id="424" fill="hold">
                            <p:stCondLst>
                              <p:cond delay="0"/>
                            </p:stCondLst>
                            <p:childTnLst>
                              <p:par>
                                <p:cTn id="4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7" fill="hold">
                      <p:stCondLst>
                        <p:cond delay="indefinite"/>
                      </p:stCondLst>
                      <p:childTnLst>
                        <p:par>
                          <p:cTn id="428" fill="hold">
                            <p:stCondLst>
                              <p:cond delay="0"/>
                            </p:stCondLst>
                            <p:childTnLst>
                              <p:par>
                                <p:cTn id="4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1" fill="hold">
                      <p:stCondLst>
                        <p:cond delay="indefinite"/>
                      </p:stCondLst>
                      <p:childTnLst>
                        <p:par>
                          <p:cTn id="432" fill="hold">
                            <p:stCondLst>
                              <p:cond delay="0"/>
                            </p:stCondLst>
                            <p:childTnLst>
                              <p:par>
                                <p:cTn id="4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5" fill="hold">
                      <p:stCondLst>
                        <p:cond delay="indefinite"/>
                      </p:stCondLst>
                      <p:childTnLst>
                        <p:par>
                          <p:cTn id="436" fill="hold">
                            <p:stCondLst>
                              <p:cond delay="0"/>
                            </p:stCondLst>
                            <p:childTnLst>
                              <p:par>
                                <p:cTn id="4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9" fill="hold">
                      <p:stCondLst>
                        <p:cond delay="indefinite"/>
                      </p:stCondLst>
                      <p:childTnLst>
                        <p:par>
                          <p:cTn id="440" fill="hold">
                            <p:stCondLst>
                              <p:cond delay="0"/>
                            </p:stCondLst>
                            <p:childTnLst>
                              <p:par>
                                <p:cTn id="4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3" fill="hold">
                      <p:stCondLst>
                        <p:cond delay="indefinite"/>
                      </p:stCondLst>
                      <p:childTnLst>
                        <p:par>
                          <p:cTn id="444" fill="hold">
                            <p:stCondLst>
                              <p:cond delay="0"/>
                            </p:stCondLst>
                            <p:childTnLst>
                              <p:par>
                                <p:cTn id="4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7" fill="hold">
                      <p:stCondLst>
                        <p:cond delay="indefinite"/>
                      </p:stCondLst>
                      <p:childTnLst>
                        <p:par>
                          <p:cTn id="448" fill="hold">
                            <p:stCondLst>
                              <p:cond delay="0"/>
                            </p:stCondLst>
                            <p:childTnLst>
                              <p:par>
                                <p:cTn id="4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1" fill="hold">
                      <p:stCondLst>
                        <p:cond delay="indefinite"/>
                      </p:stCondLst>
                      <p:childTnLst>
                        <p:par>
                          <p:cTn id="452" fill="hold">
                            <p:stCondLst>
                              <p:cond delay="0"/>
                            </p:stCondLst>
                            <p:childTnLst>
                              <p:par>
                                <p:cTn id="4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5" fill="hold">
                      <p:stCondLst>
                        <p:cond delay="indefinite"/>
                      </p:stCondLst>
                      <p:childTnLst>
                        <p:par>
                          <p:cTn id="456" fill="hold">
                            <p:stCondLst>
                              <p:cond delay="0"/>
                            </p:stCondLst>
                            <p:childTnLst>
                              <p:par>
                                <p:cTn id="45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9" fill="hold">
                      <p:stCondLst>
                        <p:cond delay="indefinite"/>
                      </p:stCondLst>
                      <p:childTnLst>
                        <p:par>
                          <p:cTn id="460" fill="hold">
                            <p:stCondLst>
                              <p:cond delay="0"/>
                            </p:stCondLst>
                            <p:childTnLst>
                              <p:par>
                                <p:cTn id="4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3" fill="hold">
                      <p:stCondLst>
                        <p:cond delay="indefinite"/>
                      </p:stCondLst>
                      <p:childTnLst>
                        <p:par>
                          <p:cTn id="464" fill="hold">
                            <p:stCondLst>
                              <p:cond delay="0"/>
                            </p:stCondLst>
                            <p:childTnLst>
                              <p:par>
                                <p:cTn id="46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7" fill="hold">
                      <p:stCondLst>
                        <p:cond delay="indefinite"/>
                      </p:stCondLst>
                      <p:childTnLst>
                        <p:par>
                          <p:cTn id="468" fill="hold">
                            <p:stCondLst>
                              <p:cond delay="0"/>
                            </p:stCondLst>
                            <p:childTnLst>
                              <p:par>
                                <p:cTn id="4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1" fill="hold">
                      <p:stCondLst>
                        <p:cond delay="indefinite"/>
                      </p:stCondLst>
                      <p:childTnLst>
                        <p:par>
                          <p:cTn id="472" fill="hold">
                            <p:stCondLst>
                              <p:cond delay="0"/>
                            </p:stCondLst>
                            <p:childTnLst>
                              <p:par>
                                <p:cTn id="47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5" fill="hold">
                      <p:stCondLst>
                        <p:cond delay="indefinite"/>
                      </p:stCondLst>
                      <p:childTnLst>
                        <p:par>
                          <p:cTn id="476" fill="hold">
                            <p:stCondLst>
                              <p:cond delay="0"/>
                            </p:stCondLst>
                            <p:childTnLst>
                              <p:par>
                                <p:cTn id="4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9" fill="hold">
                      <p:stCondLst>
                        <p:cond delay="indefinite"/>
                      </p:stCondLst>
                      <p:childTnLst>
                        <p:par>
                          <p:cTn id="480" fill="hold">
                            <p:stCondLst>
                              <p:cond delay="0"/>
                            </p:stCondLst>
                            <p:childTnLst>
                              <p:par>
                                <p:cTn id="48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3" fill="hold">
                      <p:stCondLst>
                        <p:cond delay="indefinite"/>
                      </p:stCondLst>
                      <p:childTnLst>
                        <p:par>
                          <p:cTn id="484" fill="hold">
                            <p:stCondLst>
                              <p:cond delay="0"/>
                            </p:stCondLst>
                            <p:childTnLst>
                              <p:par>
                                <p:cTn id="4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7" fill="hold">
                      <p:stCondLst>
                        <p:cond delay="indefinite"/>
                      </p:stCondLst>
                      <p:childTnLst>
                        <p:par>
                          <p:cTn id="488" fill="hold">
                            <p:stCondLst>
                              <p:cond delay="0"/>
                            </p:stCondLst>
                            <p:childTnLst>
                              <p:par>
                                <p:cTn id="48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1" fill="hold">
                      <p:stCondLst>
                        <p:cond delay="indefinite"/>
                      </p:stCondLst>
                      <p:childTnLst>
                        <p:par>
                          <p:cTn id="492" fill="hold">
                            <p:stCondLst>
                              <p:cond delay="0"/>
                            </p:stCondLst>
                            <p:childTnLst>
                              <p:par>
                                <p:cTn id="4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5" fill="hold">
                      <p:stCondLst>
                        <p:cond delay="indefinite"/>
                      </p:stCondLst>
                      <p:childTnLst>
                        <p:par>
                          <p:cTn id="496" fill="hold">
                            <p:stCondLst>
                              <p:cond delay="0"/>
                            </p:stCondLst>
                            <p:childTnLst>
                              <p:par>
                                <p:cTn id="49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9" fill="hold">
                      <p:stCondLst>
                        <p:cond delay="indefinite"/>
                      </p:stCondLst>
                      <p:childTnLst>
                        <p:par>
                          <p:cTn id="500" fill="hold">
                            <p:stCondLst>
                              <p:cond delay="0"/>
                            </p:stCondLst>
                            <p:childTnLst>
                              <p:par>
                                <p:cTn id="5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3" fill="hold">
                      <p:stCondLst>
                        <p:cond delay="indefinite"/>
                      </p:stCondLst>
                      <p:childTnLst>
                        <p:par>
                          <p:cTn id="504" fill="hold">
                            <p:stCondLst>
                              <p:cond delay="0"/>
                            </p:stCondLst>
                            <p:childTnLst>
                              <p:par>
                                <p:cTn id="50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7" fill="hold">
                      <p:stCondLst>
                        <p:cond delay="indefinite"/>
                      </p:stCondLst>
                      <p:childTnLst>
                        <p:par>
                          <p:cTn id="508" fill="hold">
                            <p:stCondLst>
                              <p:cond delay="0"/>
                            </p:stCondLst>
                            <p:childTnLst>
                              <p:par>
                                <p:cTn id="5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1" fill="hold">
                      <p:stCondLst>
                        <p:cond delay="indefinite"/>
                      </p:stCondLst>
                      <p:childTnLst>
                        <p:par>
                          <p:cTn id="512" fill="hold">
                            <p:stCondLst>
                              <p:cond delay="0"/>
                            </p:stCondLst>
                            <p:childTnLst>
                              <p:par>
                                <p:cTn id="5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5" fill="hold">
                      <p:stCondLst>
                        <p:cond delay="indefinite"/>
                      </p:stCondLst>
                      <p:childTnLst>
                        <p:par>
                          <p:cTn id="516" fill="hold">
                            <p:stCondLst>
                              <p:cond delay="0"/>
                            </p:stCondLst>
                            <p:childTnLst>
                              <p:par>
                                <p:cTn id="5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9" fill="hold">
                      <p:stCondLst>
                        <p:cond delay="indefinite"/>
                      </p:stCondLst>
                      <p:childTnLst>
                        <p:par>
                          <p:cTn id="520" fill="hold">
                            <p:stCondLst>
                              <p:cond delay="0"/>
                            </p:stCondLst>
                            <p:childTnLst>
                              <p:par>
                                <p:cTn id="5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3" fill="hold">
                      <p:stCondLst>
                        <p:cond delay="indefinite"/>
                      </p:stCondLst>
                      <p:childTnLst>
                        <p:par>
                          <p:cTn id="524" fill="hold">
                            <p:stCondLst>
                              <p:cond delay="0"/>
                            </p:stCondLst>
                            <p:childTnLst>
                              <p:par>
                                <p:cTn id="5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7" fill="hold">
                      <p:stCondLst>
                        <p:cond delay="indefinite"/>
                      </p:stCondLst>
                      <p:childTnLst>
                        <p:par>
                          <p:cTn id="528" fill="hold">
                            <p:stCondLst>
                              <p:cond delay="0"/>
                            </p:stCondLst>
                            <p:childTnLst>
                              <p:par>
                                <p:cTn id="5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1" fill="hold">
                      <p:stCondLst>
                        <p:cond delay="indefinite"/>
                      </p:stCondLst>
                      <p:childTnLst>
                        <p:par>
                          <p:cTn id="532" fill="hold">
                            <p:stCondLst>
                              <p:cond delay="0"/>
                            </p:stCondLst>
                            <p:childTnLst>
                              <p:par>
                                <p:cTn id="5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5" fill="hold">
                      <p:stCondLst>
                        <p:cond delay="indefinite"/>
                      </p:stCondLst>
                      <p:childTnLst>
                        <p:par>
                          <p:cTn id="536" fill="hold">
                            <p:stCondLst>
                              <p:cond delay="0"/>
                            </p:stCondLst>
                            <p:childTnLst>
                              <p:par>
                                <p:cTn id="5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9" fill="hold">
                      <p:stCondLst>
                        <p:cond delay="indefinite"/>
                      </p:stCondLst>
                      <p:childTnLst>
                        <p:par>
                          <p:cTn id="540" fill="hold">
                            <p:stCondLst>
                              <p:cond delay="0"/>
                            </p:stCondLst>
                            <p:childTnLst>
                              <p:par>
                                <p:cTn id="5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3" fill="hold">
                      <p:stCondLst>
                        <p:cond delay="indefinite"/>
                      </p:stCondLst>
                      <p:childTnLst>
                        <p:par>
                          <p:cTn id="544" fill="hold">
                            <p:stCondLst>
                              <p:cond delay="0"/>
                            </p:stCondLst>
                            <p:childTnLst>
                              <p:par>
                                <p:cTn id="5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7" fill="hold">
                      <p:stCondLst>
                        <p:cond delay="indefinite"/>
                      </p:stCondLst>
                      <p:childTnLst>
                        <p:par>
                          <p:cTn id="548" fill="hold">
                            <p:stCondLst>
                              <p:cond delay="0"/>
                            </p:stCondLst>
                            <p:childTnLst>
                              <p:par>
                                <p:cTn id="5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1" fill="hold">
                      <p:stCondLst>
                        <p:cond delay="indefinite"/>
                      </p:stCondLst>
                      <p:childTnLst>
                        <p:par>
                          <p:cTn id="552" fill="hold">
                            <p:stCondLst>
                              <p:cond delay="0"/>
                            </p:stCondLst>
                            <p:childTnLst>
                              <p:par>
                                <p:cTn id="55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5" fill="hold">
                      <p:stCondLst>
                        <p:cond delay="indefinite"/>
                      </p:stCondLst>
                      <p:childTnLst>
                        <p:par>
                          <p:cTn id="556" fill="hold">
                            <p:stCondLst>
                              <p:cond delay="0"/>
                            </p:stCondLst>
                            <p:childTnLst>
                              <p:par>
                                <p:cTn id="5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9" fill="hold">
                      <p:stCondLst>
                        <p:cond delay="indefinite"/>
                      </p:stCondLst>
                      <p:childTnLst>
                        <p:par>
                          <p:cTn id="560" fill="hold">
                            <p:stCondLst>
                              <p:cond delay="0"/>
                            </p:stCondLst>
                            <p:childTnLst>
                              <p:par>
                                <p:cTn id="5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3" fill="hold">
                      <p:stCondLst>
                        <p:cond delay="indefinite"/>
                      </p:stCondLst>
                      <p:childTnLst>
                        <p:par>
                          <p:cTn id="564" fill="hold">
                            <p:stCondLst>
                              <p:cond delay="0"/>
                            </p:stCondLst>
                            <p:childTnLst>
                              <p:par>
                                <p:cTn id="5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7" fill="hold">
                      <p:stCondLst>
                        <p:cond delay="indefinite"/>
                      </p:stCondLst>
                      <p:childTnLst>
                        <p:par>
                          <p:cTn id="568" fill="hold">
                            <p:stCondLst>
                              <p:cond delay="0"/>
                            </p:stCondLst>
                            <p:childTnLst>
                              <p:par>
                                <p:cTn id="56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1" fill="hold">
                      <p:stCondLst>
                        <p:cond delay="indefinite"/>
                      </p:stCondLst>
                      <p:childTnLst>
                        <p:par>
                          <p:cTn id="572" fill="hold">
                            <p:stCondLst>
                              <p:cond delay="0"/>
                            </p:stCondLst>
                            <p:childTnLst>
                              <p:par>
                                <p:cTn id="5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5" fill="hold">
                      <p:stCondLst>
                        <p:cond delay="indefinite"/>
                      </p:stCondLst>
                      <p:childTnLst>
                        <p:par>
                          <p:cTn id="576" fill="hold">
                            <p:stCondLst>
                              <p:cond delay="0"/>
                            </p:stCondLst>
                            <p:childTnLst>
                              <p:par>
                                <p:cTn id="57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9" fill="hold">
                      <p:stCondLst>
                        <p:cond delay="indefinite"/>
                      </p:stCondLst>
                      <p:childTnLst>
                        <p:par>
                          <p:cTn id="580" fill="hold">
                            <p:stCondLst>
                              <p:cond delay="0"/>
                            </p:stCondLst>
                            <p:childTnLst>
                              <p:par>
                                <p:cTn id="5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3" fill="hold">
                      <p:stCondLst>
                        <p:cond delay="indefinite"/>
                      </p:stCondLst>
                      <p:childTnLst>
                        <p:par>
                          <p:cTn id="584" fill="hold">
                            <p:stCondLst>
                              <p:cond delay="0"/>
                            </p:stCondLst>
                            <p:childTnLst>
                              <p:par>
                                <p:cTn id="58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7" fill="hold">
                      <p:stCondLst>
                        <p:cond delay="indefinite"/>
                      </p:stCondLst>
                      <p:childTnLst>
                        <p:par>
                          <p:cTn id="588" fill="hold">
                            <p:stCondLst>
                              <p:cond delay="0"/>
                            </p:stCondLst>
                            <p:childTnLst>
                              <p:par>
                                <p:cTn id="5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1" fill="hold">
                      <p:stCondLst>
                        <p:cond delay="indefinite"/>
                      </p:stCondLst>
                      <p:childTnLst>
                        <p:par>
                          <p:cTn id="592" fill="hold">
                            <p:stCondLst>
                              <p:cond delay="0"/>
                            </p:stCondLst>
                            <p:childTnLst>
                              <p:par>
                                <p:cTn id="59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5" fill="hold">
                      <p:stCondLst>
                        <p:cond delay="indefinite"/>
                      </p:stCondLst>
                      <p:childTnLst>
                        <p:par>
                          <p:cTn id="596" fill="hold">
                            <p:stCondLst>
                              <p:cond delay="0"/>
                            </p:stCondLst>
                            <p:childTnLst>
                              <p:par>
                                <p:cTn id="5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9" fill="hold">
                      <p:stCondLst>
                        <p:cond delay="indefinite"/>
                      </p:stCondLst>
                      <p:childTnLst>
                        <p:par>
                          <p:cTn id="600" fill="hold">
                            <p:stCondLst>
                              <p:cond delay="0"/>
                            </p:stCondLst>
                            <p:childTnLst>
                              <p:par>
                                <p:cTn id="60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3" fill="hold">
                      <p:stCondLst>
                        <p:cond delay="indefinite"/>
                      </p:stCondLst>
                      <p:childTnLst>
                        <p:par>
                          <p:cTn id="604" fill="hold">
                            <p:stCondLst>
                              <p:cond delay="0"/>
                            </p:stCondLst>
                            <p:childTnLst>
                              <p:par>
                                <p:cTn id="6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7" fill="hold">
                      <p:stCondLst>
                        <p:cond delay="indefinite"/>
                      </p:stCondLst>
                      <p:childTnLst>
                        <p:par>
                          <p:cTn id="608" fill="hold">
                            <p:stCondLst>
                              <p:cond delay="0"/>
                            </p:stCondLst>
                            <p:childTnLst>
                              <p:par>
                                <p:cTn id="60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1" fill="hold">
                      <p:stCondLst>
                        <p:cond delay="indefinite"/>
                      </p:stCondLst>
                      <p:childTnLst>
                        <p:par>
                          <p:cTn id="612" fill="hold">
                            <p:stCondLst>
                              <p:cond delay="0"/>
                            </p:stCondLst>
                            <p:childTnLst>
                              <p:par>
                                <p:cTn id="6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5" fill="hold">
                      <p:stCondLst>
                        <p:cond delay="indefinite"/>
                      </p:stCondLst>
                      <p:childTnLst>
                        <p:par>
                          <p:cTn id="616" fill="hold">
                            <p:stCondLst>
                              <p:cond delay="0"/>
                            </p:stCondLst>
                            <p:childTnLst>
                              <p:par>
                                <p:cTn id="6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9" fill="hold">
                      <p:stCondLst>
                        <p:cond delay="indefinite"/>
                      </p:stCondLst>
                      <p:childTnLst>
                        <p:par>
                          <p:cTn id="620" fill="hold">
                            <p:stCondLst>
                              <p:cond delay="0"/>
                            </p:stCondLst>
                            <p:childTnLst>
                              <p:par>
                                <p:cTn id="6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3" fill="hold">
                      <p:stCondLst>
                        <p:cond delay="indefinite"/>
                      </p:stCondLst>
                      <p:childTnLst>
                        <p:par>
                          <p:cTn id="624" fill="hold">
                            <p:stCondLst>
                              <p:cond delay="0"/>
                            </p:stCondLst>
                            <p:childTnLst>
                              <p:par>
                                <p:cTn id="6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7" fill="hold">
                      <p:stCondLst>
                        <p:cond delay="indefinite"/>
                      </p:stCondLst>
                      <p:childTnLst>
                        <p:par>
                          <p:cTn id="628" fill="hold">
                            <p:stCondLst>
                              <p:cond delay="0"/>
                            </p:stCondLst>
                            <p:childTnLst>
                              <p:par>
                                <p:cTn id="6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1" fill="hold">
                      <p:stCondLst>
                        <p:cond delay="indefinite"/>
                      </p:stCondLst>
                      <p:childTnLst>
                        <p:par>
                          <p:cTn id="632" fill="hold">
                            <p:stCondLst>
                              <p:cond delay="0"/>
                            </p:stCondLst>
                            <p:childTnLst>
                              <p:par>
                                <p:cTn id="6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5" fill="hold">
                      <p:stCondLst>
                        <p:cond delay="indefinite"/>
                      </p:stCondLst>
                      <p:childTnLst>
                        <p:par>
                          <p:cTn id="636" fill="hold">
                            <p:stCondLst>
                              <p:cond delay="0"/>
                            </p:stCondLst>
                            <p:childTnLst>
                              <p:par>
                                <p:cTn id="6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9" fill="hold">
                      <p:stCondLst>
                        <p:cond delay="indefinite"/>
                      </p:stCondLst>
                      <p:childTnLst>
                        <p:par>
                          <p:cTn id="640" fill="hold">
                            <p:stCondLst>
                              <p:cond delay="0"/>
                            </p:stCondLst>
                            <p:childTnLst>
                              <p:par>
                                <p:cTn id="6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3" fill="hold">
                      <p:stCondLst>
                        <p:cond delay="indefinite"/>
                      </p:stCondLst>
                      <p:childTnLst>
                        <p:par>
                          <p:cTn id="644" fill="hold">
                            <p:stCondLst>
                              <p:cond delay="0"/>
                            </p:stCondLst>
                            <p:childTnLst>
                              <p:par>
                                <p:cTn id="6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7" fill="hold">
                      <p:stCondLst>
                        <p:cond delay="indefinite"/>
                      </p:stCondLst>
                      <p:childTnLst>
                        <p:par>
                          <p:cTn id="648" fill="hold">
                            <p:stCondLst>
                              <p:cond delay="0"/>
                            </p:stCondLst>
                            <p:childTnLst>
                              <p:par>
                                <p:cTn id="6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1" fill="hold">
                      <p:stCondLst>
                        <p:cond delay="indefinite"/>
                      </p:stCondLst>
                      <p:childTnLst>
                        <p:par>
                          <p:cTn id="652" fill="hold">
                            <p:stCondLst>
                              <p:cond delay="0"/>
                            </p:stCondLst>
                            <p:childTnLst>
                              <p:par>
                                <p:cTn id="6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5" fill="hold">
                      <p:stCondLst>
                        <p:cond delay="indefinite"/>
                      </p:stCondLst>
                      <p:childTnLst>
                        <p:par>
                          <p:cTn id="656" fill="hold">
                            <p:stCondLst>
                              <p:cond delay="0"/>
                            </p:stCondLst>
                            <p:childTnLst>
                              <p:par>
                                <p:cTn id="65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9" fill="hold">
                      <p:stCondLst>
                        <p:cond delay="indefinite"/>
                      </p:stCondLst>
                      <p:childTnLst>
                        <p:par>
                          <p:cTn id="660" fill="hold">
                            <p:stCondLst>
                              <p:cond delay="0"/>
                            </p:stCondLst>
                            <p:childTnLst>
                              <p:par>
                                <p:cTn id="6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3" fill="hold">
                      <p:stCondLst>
                        <p:cond delay="indefinite"/>
                      </p:stCondLst>
                      <p:childTnLst>
                        <p:par>
                          <p:cTn id="664" fill="hold">
                            <p:stCondLst>
                              <p:cond delay="0"/>
                            </p:stCondLst>
                            <p:childTnLst>
                              <p:par>
                                <p:cTn id="66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7" fill="hold">
                      <p:stCondLst>
                        <p:cond delay="indefinite"/>
                      </p:stCondLst>
                      <p:childTnLst>
                        <p:par>
                          <p:cTn id="668" fill="hold">
                            <p:stCondLst>
                              <p:cond delay="0"/>
                            </p:stCondLst>
                            <p:childTnLst>
                              <p:par>
                                <p:cTn id="6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1" fill="hold">
                      <p:stCondLst>
                        <p:cond delay="indefinite"/>
                      </p:stCondLst>
                      <p:childTnLst>
                        <p:par>
                          <p:cTn id="672" fill="hold">
                            <p:stCondLst>
                              <p:cond delay="0"/>
                            </p:stCondLst>
                            <p:childTnLst>
                              <p:par>
                                <p:cTn id="67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5" fill="hold">
                      <p:stCondLst>
                        <p:cond delay="indefinite"/>
                      </p:stCondLst>
                      <p:childTnLst>
                        <p:par>
                          <p:cTn id="676" fill="hold">
                            <p:stCondLst>
                              <p:cond delay="0"/>
                            </p:stCondLst>
                            <p:childTnLst>
                              <p:par>
                                <p:cTn id="6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9" fill="hold">
                      <p:stCondLst>
                        <p:cond delay="indefinite"/>
                      </p:stCondLst>
                      <p:childTnLst>
                        <p:par>
                          <p:cTn id="680" fill="hold">
                            <p:stCondLst>
                              <p:cond delay="0"/>
                            </p:stCondLst>
                            <p:childTnLst>
                              <p:par>
                                <p:cTn id="68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3" fill="hold">
                      <p:stCondLst>
                        <p:cond delay="indefinite"/>
                      </p:stCondLst>
                      <p:childTnLst>
                        <p:par>
                          <p:cTn id="684" fill="hold">
                            <p:stCondLst>
                              <p:cond delay="0"/>
                            </p:stCondLst>
                            <p:childTnLst>
                              <p:par>
                                <p:cTn id="6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7" fill="hold">
                      <p:stCondLst>
                        <p:cond delay="indefinite"/>
                      </p:stCondLst>
                      <p:childTnLst>
                        <p:par>
                          <p:cTn id="688" fill="hold">
                            <p:stCondLst>
                              <p:cond delay="0"/>
                            </p:stCondLst>
                            <p:childTnLst>
                              <p:par>
                                <p:cTn id="68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7" grpId="0" animBg="1"/>
      <p:bldP spid="128" grpId="0" animBg="1"/>
      <p:bldP spid="129" grpId="0" animBg="1"/>
      <p:bldP spid="133" grpId="0" animBg="1"/>
      <p:bldP spid="133" grpId="1" animBg="1"/>
      <p:bldP spid="135" grpId="0" animBg="1"/>
      <p:bldP spid="135" grpId="1" animBg="1"/>
      <p:bldP spid="136" grpId="0" animBg="1"/>
      <p:bldP spid="136" grpId="1" animBg="1"/>
      <p:bldP spid="137" grpId="0" animBg="1"/>
      <p:bldP spid="137" grpId="1" animBg="1"/>
      <p:bldP spid="138" grpId="0" animBg="1"/>
      <p:bldP spid="138" grpId="1" animBg="1"/>
      <p:bldP spid="139" grpId="0" animBg="1"/>
      <p:bldP spid="139" grpId="1" animBg="1"/>
      <p:bldP spid="140" grpId="0" animBg="1"/>
      <p:bldP spid="140" grpId="1" animBg="1"/>
      <p:bldP spid="141" grpId="0" animBg="1"/>
      <p:bldP spid="141" grpId="1" animBg="1"/>
      <p:bldP spid="142" grpId="0" animBg="1"/>
      <p:bldP spid="142" grpId="1" animBg="1"/>
      <p:bldP spid="249" grpId="0" animBg="1"/>
      <p:bldP spid="249" grpId="1" animBg="1"/>
      <p:bldP spid="264" grpId="0" animBg="1"/>
      <p:bldP spid="264" grpId="1" animBg="1"/>
      <p:bldP spid="265" grpId="0" animBg="1"/>
      <p:bldP spid="265" grpId="1" animBg="1"/>
      <p:bldP spid="266" grpId="0" animBg="1"/>
      <p:bldP spid="266" grpId="1" animBg="1"/>
      <p:bldP spid="267" grpId="0" animBg="1"/>
      <p:bldP spid="267" grpId="1" animBg="1"/>
      <p:bldP spid="268" grpId="0" animBg="1"/>
      <p:bldP spid="268" grpId="1" animBg="1"/>
      <p:bldP spid="269" grpId="0" animBg="1"/>
      <p:bldP spid="269" grpId="1" animBg="1"/>
      <p:bldP spid="270" grpId="0" animBg="1"/>
      <p:bldP spid="270" grpId="1" animBg="1"/>
      <p:bldP spid="271" grpId="0" animBg="1"/>
      <p:bldP spid="271" grpId="1" animBg="1"/>
      <p:bldP spid="272" grpId="0" animBg="1"/>
      <p:bldP spid="272" grpId="1" animBg="1"/>
      <p:bldP spid="273" grpId="0" animBg="1"/>
      <p:bldP spid="273" grpId="1" animBg="1"/>
      <p:bldP spid="274" grpId="0" animBg="1"/>
      <p:bldP spid="274" grpId="1" animBg="1"/>
      <p:bldP spid="275" grpId="0" animBg="1"/>
      <p:bldP spid="275" grpId="1" animBg="1"/>
      <p:bldP spid="276" grpId="0" animBg="1"/>
      <p:bldP spid="276" grpId="1" animBg="1"/>
      <p:bldP spid="277" grpId="0" animBg="1"/>
      <p:bldP spid="277" grpId="1" animBg="1"/>
      <p:bldP spid="278" grpId="0" animBg="1"/>
      <p:bldP spid="278" grpId="1" animBg="1"/>
      <p:bldP spid="279" grpId="0" animBg="1"/>
      <p:bldP spid="279" grpId="1" animBg="1"/>
      <p:bldP spid="280" grpId="0" animBg="1"/>
      <p:bldP spid="280" grpId="1" animBg="1"/>
      <p:bldP spid="281" grpId="0" animBg="1"/>
      <p:bldP spid="281" grpId="1" animBg="1"/>
      <p:bldP spid="282" grpId="0" animBg="1"/>
      <p:bldP spid="282" grpId="1" animBg="1"/>
      <p:bldP spid="283" grpId="0" animBg="1"/>
      <p:bldP spid="283" grpId="1" animBg="1"/>
      <p:bldP spid="284" grpId="0" animBg="1"/>
      <p:bldP spid="284" grpId="1" animBg="1"/>
      <p:bldP spid="285" grpId="0" animBg="1"/>
      <p:bldP spid="285" grpId="1" animBg="1"/>
      <p:bldP spid="286" grpId="0" animBg="1"/>
      <p:bldP spid="286" grpId="1" animBg="1"/>
      <p:bldP spid="287" grpId="0" animBg="1"/>
      <p:bldP spid="287" grpId="1" animBg="1"/>
      <p:bldP spid="288" grpId="0" animBg="1"/>
      <p:bldP spid="288" grpId="1" animBg="1"/>
      <p:bldP spid="289" grpId="0" animBg="1"/>
      <p:bldP spid="289" grpId="1" animBg="1"/>
      <p:bldP spid="290" grpId="0" animBg="1"/>
      <p:bldP spid="290" grpId="1" animBg="1"/>
      <p:bldP spid="291" grpId="0" animBg="1"/>
      <p:bldP spid="291" grpId="1" animBg="1"/>
      <p:bldP spid="292" grpId="0" animBg="1"/>
      <p:bldP spid="292" grpId="1" animBg="1"/>
      <p:bldP spid="293" grpId="0" animBg="1"/>
      <p:bldP spid="293" grpId="1" animBg="1"/>
      <p:bldP spid="294" grpId="0" animBg="1"/>
      <p:bldP spid="294" grpId="1" animBg="1"/>
      <p:bldP spid="295" grpId="0" animBg="1"/>
      <p:bldP spid="295" grpId="1" animBg="1"/>
      <p:bldP spid="296" grpId="0" animBg="1"/>
      <p:bldP spid="296" grpId="1" animBg="1"/>
      <p:bldP spid="297" grpId="0" animBg="1"/>
      <p:bldP spid="297" grpId="1" animBg="1"/>
      <p:bldP spid="298" grpId="0" animBg="1"/>
      <p:bldP spid="298" grpId="1" animBg="1"/>
      <p:bldP spid="299" grpId="0" animBg="1"/>
      <p:bldP spid="299" grpId="1" animBg="1"/>
      <p:bldP spid="300" grpId="0" animBg="1"/>
      <p:bldP spid="300" grpId="1" animBg="1"/>
      <p:bldP spid="301" grpId="0" animBg="1"/>
      <p:bldP spid="301" grpId="1" animBg="1"/>
      <p:bldP spid="302" grpId="0" animBg="1"/>
      <p:bldP spid="302" grpId="1" animBg="1"/>
      <p:bldP spid="303" grpId="0" animBg="1"/>
      <p:bldP spid="303" grpId="1" animBg="1"/>
      <p:bldP spid="304" grpId="0" animBg="1"/>
      <p:bldP spid="304" grpId="1" animBg="1"/>
      <p:bldP spid="305" grpId="0" animBg="1"/>
      <p:bldP spid="305" grpId="1" animBg="1"/>
      <p:bldP spid="306" grpId="0" animBg="1"/>
      <p:bldP spid="306" grpId="1" animBg="1"/>
      <p:bldP spid="307" grpId="0" animBg="1"/>
      <p:bldP spid="307" grpId="1" animBg="1"/>
      <p:bldP spid="308" grpId="0" animBg="1"/>
      <p:bldP spid="308" grpId="1" animBg="1"/>
      <p:bldP spid="309" grpId="0" animBg="1"/>
      <p:bldP spid="309" grpId="1" animBg="1"/>
      <p:bldP spid="310" grpId="0" animBg="1"/>
      <p:bldP spid="310" grpId="1" animBg="1"/>
      <p:bldP spid="311" grpId="0" animBg="1"/>
      <p:bldP spid="311" grpId="1" animBg="1"/>
      <p:bldP spid="312" grpId="0" animBg="1"/>
      <p:bldP spid="312" grpId="1" animBg="1"/>
      <p:bldP spid="313" grpId="0" animBg="1"/>
      <p:bldP spid="313" grpId="1" animBg="1"/>
      <p:bldP spid="314" grpId="0" animBg="1"/>
      <p:bldP spid="314" grpId="1" animBg="1"/>
      <p:bldP spid="315" grpId="0" animBg="1"/>
      <p:bldP spid="315" grpId="1" animBg="1"/>
      <p:bldP spid="316" grpId="0" animBg="1"/>
      <p:bldP spid="316" grpId="1" animBg="1"/>
      <p:bldP spid="317" grpId="0" animBg="1"/>
      <p:bldP spid="317" grpId="1" animBg="1"/>
      <p:bldP spid="318" grpId="0" animBg="1"/>
      <p:bldP spid="318" grpId="1" animBg="1"/>
      <p:bldP spid="319" grpId="0" animBg="1"/>
      <p:bldP spid="319" grpId="1" animBg="1"/>
      <p:bldP spid="320" grpId="0" animBg="1"/>
      <p:bldP spid="320" grpId="1" animBg="1"/>
      <p:bldP spid="321" grpId="0" animBg="1"/>
      <p:bldP spid="321" grpId="1" animBg="1"/>
      <p:bldP spid="322" grpId="0" animBg="1"/>
      <p:bldP spid="322" grpId="1" animBg="1"/>
      <p:bldP spid="323" grpId="0" animBg="1"/>
      <p:bldP spid="323" grpId="1" animBg="1"/>
      <p:bldP spid="324" grpId="0" animBg="1"/>
      <p:bldP spid="324" grpId="1" animBg="1"/>
      <p:bldP spid="325" grpId="0" animBg="1"/>
      <p:bldP spid="325" grpId="1" animBg="1"/>
      <p:bldP spid="326" grpId="0" animBg="1"/>
      <p:bldP spid="326" grpId="1" animBg="1"/>
      <p:bldP spid="327" grpId="0" animBg="1"/>
      <p:bldP spid="327" grpId="1" animBg="1"/>
      <p:bldP spid="328" grpId="0" animBg="1"/>
      <p:bldP spid="328" grpId="1" animBg="1"/>
      <p:bldP spid="329" grpId="0" animBg="1"/>
      <p:bldP spid="329" grpId="1" animBg="1"/>
      <p:bldP spid="330" grpId="0" animBg="1"/>
      <p:bldP spid="330" grpId="1" animBg="1"/>
      <p:bldP spid="331" grpId="0" animBg="1"/>
      <p:bldP spid="331" grpId="1" animBg="1"/>
      <p:bldP spid="332" grpId="0" animBg="1"/>
      <p:bldP spid="332" grpId="1" animBg="1"/>
      <p:bldP spid="333" grpId="0" animBg="1"/>
      <p:bldP spid="333" grpId="1" animBg="1"/>
      <p:bldP spid="334" grpId="0" animBg="1"/>
      <p:bldP spid="334" grpId="1" animBg="1"/>
      <p:bldP spid="335" grpId="0" animBg="1"/>
      <p:bldP spid="335" grpId="1" animBg="1"/>
      <p:bldP spid="336" grpId="0" animBg="1"/>
      <p:bldP spid="336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Sliding windows </a:t>
            </a:r>
            <a:r>
              <a:rPr lang="en-US" dirty="0" smtClean="0"/>
              <a:t>detection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82880" y="1326524"/>
            <a:ext cx="116785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IN" sz="2400" dirty="0" smtClean="0">
                <a:latin typeface="Comic Sans MS" panose="030F0702030302020204" pitchFamily="66" charset="0"/>
              </a:rPr>
              <a:t>Sliding window approach for detection is computationally intensive.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endParaRPr lang="en-IN" sz="2400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4385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9430" y="1545021"/>
            <a:ext cx="6239800" cy="1046644"/>
          </a:xfrm>
        </p:spPr>
        <p:txBody>
          <a:bodyPr>
            <a:noAutofit/>
          </a:bodyPr>
          <a:lstStyle/>
          <a:p>
            <a:r>
              <a:rPr lang="en-US" sz="6600" dirty="0"/>
              <a:t>Object Detection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804112" y="3410417"/>
            <a:ext cx="693043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Convolutional implementation of sliding windows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4836353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5429160" y="4107600"/>
              <a:ext cx="527400" cy="22356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419800" y="4098240"/>
                <a:ext cx="546120" cy="242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5945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Turning FC layer into convolutional layers</a:t>
            </a:r>
          </a:p>
        </p:txBody>
      </p:sp>
      <p:grpSp>
        <p:nvGrpSpPr>
          <p:cNvPr id="81" name="Group 80"/>
          <p:cNvGrpSpPr/>
          <p:nvPr/>
        </p:nvGrpSpPr>
        <p:grpSpPr>
          <a:xfrm>
            <a:off x="2489901" y="1350788"/>
            <a:ext cx="1798320" cy="1939667"/>
            <a:chOff x="2489901" y="1350788"/>
            <a:chExt cx="1798320" cy="1939667"/>
          </a:xfrm>
        </p:grpSpPr>
        <p:sp>
          <p:nvSpPr>
            <p:cNvPr id="35" name="Cube 34"/>
            <p:cNvSpPr/>
            <p:nvPr/>
          </p:nvSpPr>
          <p:spPr>
            <a:xfrm>
              <a:off x="2832537" y="1350788"/>
              <a:ext cx="1455684" cy="1434454"/>
            </a:xfrm>
            <a:prstGeom prst="cube">
              <a:avLst>
                <a:gd name="adj" fmla="val 33059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/>
                <p:cNvSpPr txBox="1"/>
                <p:nvPr/>
              </p:nvSpPr>
              <p:spPr>
                <a:xfrm>
                  <a:off x="2489901" y="2890345"/>
                  <a:ext cx="1688283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charset="0"/>
                          </a:rPr>
                          <m:t>10 × 10 × 16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36" name="TextBox 3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89901" y="2890345"/>
                  <a:ext cx="1688283" cy="400110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t="-98485" b="-12424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3" name="Group 82"/>
          <p:cNvGrpSpPr/>
          <p:nvPr/>
        </p:nvGrpSpPr>
        <p:grpSpPr>
          <a:xfrm>
            <a:off x="5299933" y="1508442"/>
            <a:ext cx="1402948" cy="1782013"/>
            <a:chOff x="5299933" y="1508442"/>
            <a:chExt cx="1402948" cy="1782013"/>
          </a:xfrm>
        </p:grpSpPr>
        <p:sp>
          <p:nvSpPr>
            <p:cNvPr id="38" name="Cube 37"/>
            <p:cNvSpPr/>
            <p:nvPr/>
          </p:nvSpPr>
          <p:spPr>
            <a:xfrm>
              <a:off x="5360275" y="1508442"/>
              <a:ext cx="1282264" cy="1276799"/>
            </a:xfrm>
            <a:prstGeom prst="cube">
              <a:avLst>
                <a:gd name="adj" fmla="val 38929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/>
                <p:cNvSpPr txBox="1"/>
                <p:nvPr/>
              </p:nvSpPr>
              <p:spPr>
                <a:xfrm>
                  <a:off x="5299933" y="2890345"/>
                  <a:ext cx="1402948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smtClean="0">
                            <a:latin typeface="Cambria Math" charset="0"/>
                          </a:rPr>
                          <m:t>5</m:t>
                        </m:r>
                        <m:r>
                          <a:rPr lang="en-US" sz="2000" b="0" i="1" smtClean="0">
                            <a:latin typeface="Cambria Math" charset="0"/>
                          </a:rPr>
                          <m:t> × 5 × 16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39" name="TextBox 3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99933" y="2890345"/>
                  <a:ext cx="1402948" cy="400110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t="-98485" b="-12424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8" name="Group 77"/>
          <p:cNvGrpSpPr/>
          <p:nvPr/>
        </p:nvGrpSpPr>
        <p:grpSpPr>
          <a:xfrm>
            <a:off x="182880" y="1350788"/>
            <a:ext cx="1593368" cy="1939667"/>
            <a:chOff x="182880" y="1350788"/>
            <a:chExt cx="1593368" cy="1939667"/>
          </a:xfrm>
        </p:grpSpPr>
        <p:sp>
          <p:nvSpPr>
            <p:cNvPr id="9" name="Cube 8"/>
            <p:cNvSpPr/>
            <p:nvPr/>
          </p:nvSpPr>
          <p:spPr>
            <a:xfrm>
              <a:off x="283779" y="1350788"/>
              <a:ext cx="1492469" cy="1434454"/>
            </a:xfrm>
            <a:prstGeom prst="cube">
              <a:avLst>
                <a:gd name="adj" fmla="val 375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/>
                <p:cNvSpPr txBox="1"/>
                <p:nvPr/>
              </p:nvSpPr>
              <p:spPr>
                <a:xfrm>
                  <a:off x="182880" y="2890345"/>
                  <a:ext cx="1545616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charset="0"/>
                          </a:rPr>
                          <m:t>14 × 14 × 3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0" name="TextBox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2880" y="2890345"/>
                  <a:ext cx="1545616" cy="400110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t="-98485" b="-12424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0" name="Group 79"/>
          <p:cNvGrpSpPr/>
          <p:nvPr/>
        </p:nvGrpSpPr>
        <p:grpSpPr>
          <a:xfrm>
            <a:off x="1776248" y="2144110"/>
            <a:ext cx="931591" cy="531403"/>
            <a:chOff x="1776248" y="2144110"/>
            <a:chExt cx="931591" cy="531403"/>
          </a:xfrm>
        </p:grpSpPr>
        <p:cxnSp>
          <p:nvCxnSpPr>
            <p:cNvPr id="14" name="Straight Arrow Connector 13"/>
            <p:cNvCxnSpPr/>
            <p:nvPr/>
          </p:nvCxnSpPr>
          <p:spPr>
            <a:xfrm>
              <a:off x="1870841" y="2144110"/>
              <a:ext cx="72521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/>
                <p:cNvSpPr txBox="1"/>
                <p:nvPr/>
              </p:nvSpPr>
              <p:spPr>
                <a:xfrm>
                  <a:off x="1776248" y="2275403"/>
                  <a:ext cx="931591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smtClean="0">
                            <a:latin typeface="Cambria Math" charset="0"/>
                          </a:rPr>
                          <m:t>5</m:t>
                        </m:r>
                        <m:r>
                          <a:rPr lang="en-US" sz="2000" b="0" i="1" smtClean="0">
                            <a:latin typeface="Cambria Math" charset="0"/>
                          </a:rPr>
                          <m:t> × 5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46" name="TextBox 4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76248" y="2275403"/>
                  <a:ext cx="931591" cy="40011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2" name="Group 81"/>
          <p:cNvGrpSpPr/>
          <p:nvPr/>
        </p:nvGrpSpPr>
        <p:grpSpPr>
          <a:xfrm>
            <a:off x="4263470" y="1594703"/>
            <a:ext cx="1321196" cy="1054621"/>
            <a:chOff x="4263470" y="1594703"/>
            <a:chExt cx="1321196" cy="1054621"/>
          </a:xfrm>
        </p:grpSpPr>
        <p:cxnSp>
          <p:nvCxnSpPr>
            <p:cNvPr id="37" name="Straight Arrow Connector 36"/>
            <p:cNvCxnSpPr/>
            <p:nvPr/>
          </p:nvCxnSpPr>
          <p:spPr>
            <a:xfrm>
              <a:off x="4461641" y="2128344"/>
              <a:ext cx="72521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/>
                <p:cNvSpPr txBox="1"/>
                <p:nvPr/>
              </p:nvSpPr>
              <p:spPr>
                <a:xfrm>
                  <a:off x="4412917" y="2249214"/>
                  <a:ext cx="822661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smtClean="0">
                            <a:latin typeface="Cambria Math" charset="0"/>
                          </a:rPr>
                          <m:t>2</m:t>
                        </m:r>
                        <m:r>
                          <a:rPr lang="en-US" sz="2000" b="0" i="1" smtClean="0">
                            <a:latin typeface="Cambria Math" charset="0"/>
                          </a:rPr>
                          <m:t> × 2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47" name="TextBox 4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12917" y="2249214"/>
                  <a:ext cx="822661" cy="400110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t="-98485" b="-12424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TextBox 18"/>
            <p:cNvSpPr txBox="1"/>
            <p:nvPr/>
          </p:nvSpPr>
          <p:spPr>
            <a:xfrm>
              <a:off x="4263470" y="1594703"/>
              <a:ext cx="132119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>
                  <a:latin typeface="Century Schoolbook" charset="0"/>
                  <a:ea typeface="Century Schoolbook" charset="0"/>
                  <a:cs typeface="Century Schoolbook" charset="0"/>
                </a:rPr>
                <a:t>MAX POOL</a:t>
              </a:r>
            </a:p>
          </p:txBody>
        </p:sp>
      </p:grpSp>
      <p:grpSp>
        <p:nvGrpSpPr>
          <p:cNvPr id="84" name="Group 83"/>
          <p:cNvGrpSpPr/>
          <p:nvPr/>
        </p:nvGrpSpPr>
        <p:grpSpPr>
          <a:xfrm>
            <a:off x="6800193" y="1596580"/>
            <a:ext cx="725214" cy="537020"/>
            <a:chOff x="6800193" y="1596580"/>
            <a:chExt cx="725214" cy="537020"/>
          </a:xfrm>
        </p:grpSpPr>
        <p:cxnSp>
          <p:nvCxnSpPr>
            <p:cNvPr id="40" name="Straight Arrow Connector 39"/>
            <p:cNvCxnSpPr/>
            <p:nvPr/>
          </p:nvCxnSpPr>
          <p:spPr>
            <a:xfrm>
              <a:off x="6800193" y="2133600"/>
              <a:ext cx="72521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/>
            <p:cNvSpPr txBox="1"/>
            <p:nvPr/>
          </p:nvSpPr>
          <p:spPr>
            <a:xfrm>
              <a:off x="6928601" y="1596580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latin typeface="Century Schoolbook" charset="0"/>
                  <a:ea typeface="Century Schoolbook" charset="0"/>
                  <a:cs typeface="Century Schoolbook" charset="0"/>
                </a:rPr>
                <a:t>FC</a:t>
              </a:r>
              <a:endParaRPr lang="en-US" dirty="0">
                <a:latin typeface="Century Schoolbook" charset="0"/>
                <a:ea typeface="Century Schoolbook" charset="0"/>
                <a:cs typeface="Century Schoolbook" charset="0"/>
              </a:endParaRPr>
            </a:p>
          </p:txBody>
        </p:sp>
      </p:grpSp>
      <p:grpSp>
        <p:nvGrpSpPr>
          <p:cNvPr id="86" name="Group 85"/>
          <p:cNvGrpSpPr/>
          <p:nvPr/>
        </p:nvGrpSpPr>
        <p:grpSpPr>
          <a:xfrm>
            <a:off x="8204706" y="1594703"/>
            <a:ext cx="725214" cy="549407"/>
            <a:chOff x="8204706" y="1594703"/>
            <a:chExt cx="725214" cy="549407"/>
          </a:xfrm>
        </p:grpSpPr>
        <p:cxnSp>
          <p:nvCxnSpPr>
            <p:cNvPr id="42" name="Straight Arrow Connector 41"/>
            <p:cNvCxnSpPr/>
            <p:nvPr/>
          </p:nvCxnSpPr>
          <p:spPr>
            <a:xfrm>
              <a:off x="8204706" y="2144110"/>
              <a:ext cx="72521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/>
            <p:cNvSpPr txBox="1"/>
            <p:nvPr/>
          </p:nvSpPr>
          <p:spPr>
            <a:xfrm>
              <a:off x="8333114" y="1594703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latin typeface="Century Schoolbook" charset="0"/>
                  <a:ea typeface="Century Schoolbook" charset="0"/>
                  <a:cs typeface="Century Schoolbook" charset="0"/>
                </a:rPr>
                <a:t>FC</a:t>
              </a:r>
              <a:endParaRPr lang="en-US" dirty="0">
                <a:latin typeface="Century Schoolbook" charset="0"/>
                <a:ea typeface="Century Schoolbook" charset="0"/>
                <a:cs typeface="Century Schoolbook" charset="0"/>
              </a:endParaRPr>
            </a:p>
          </p:txBody>
        </p:sp>
      </p:grpSp>
      <p:grpSp>
        <p:nvGrpSpPr>
          <p:cNvPr id="88" name="Group 87"/>
          <p:cNvGrpSpPr/>
          <p:nvPr/>
        </p:nvGrpSpPr>
        <p:grpSpPr>
          <a:xfrm>
            <a:off x="9512016" y="1974577"/>
            <a:ext cx="1922905" cy="1243174"/>
            <a:chOff x="9512016" y="1974577"/>
            <a:chExt cx="1922905" cy="1243174"/>
          </a:xfrm>
        </p:grpSpPr>
        <p:cxnSp>
          <p:nvCxnSpPr>
            <p:cNvPr id="45" name="Straight Arrow Connector 44"/>
            <p:cNvCxnSpPr/>
            <p:nvPr/>
          </p:nvCxnSpPr>
          <p:spPr>
            <a:xfrm>
              <a:off x="9512016" y="2151177"/>
              <a:ext cx="72521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Oval 16"/>
            <p:cNvSpPr/>
            <p:nvPr/>
          </p:nvSpPr>
          <p:spPr>
            <a:xfrm>
              <a:off x="10453585" y="1974577"/>
              <a:ext cx="365760" cy="36576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9857245" y="2509865"/>
              <a:ext cx="157767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latin typeface="Cambria Math" charset="0"/>
                  <a:ea typeface="Cambria Math" charset="0"/>
                  <a:cs typeface="Cambria Math" charset="0"/>
                </a:rPr>
                <a:t>y</a:t>
              </a:r>
              <a:endParaRPr lang="en-US" sz="2000" dirty="0">
                <a:latin typeface="Century Schoolbook" charset="0"/>
                <a:ea typeface="Century Schoolbook" charset="0"/>
                <a:cs typeface="Century Schoolbook" charset="0"/>
              </a:endParaRPr>
            </a:p>
            <a:p>
              <a:pPr algn="ctr"/>
              <a:r>
                <a:rPr lang="en-US" sz="2000" dirty="0">
                  <a:latin typeface="Century Schoolbook" charset="0"/>
                  <a:ea typeface="Century Schoolbook" charset="0"/>
                  <a:cs typeface="Century Schoolbook" charset="0"/>
                </a:rPr>
                <a:t> softmax (4)</a:t>
              </a:r>
            </a:p>
          </p:txBody>
        </p:sp>
      </p:grpSp>
      <p:grpSp>
        <p:nvGrpSpPr>
          <p:cNvPr id="89" name="Group 88"/>
          <p:cNvGrpSpPr/>
          <p:nvPr/>
        </p:nvGrpSpPr>
        <p:grpSpPr>
          <a:xfrm>
            <a:off x="182880" y="3953150"/>
            <a:ext cx="1593368" cy="1939667"/>
            <a:chOff x="182880" y="3953150"/>
            <a:chExt cx="1593368" cy="1939667"/>
          </a:xfrm>
        </p:grpSpPr>
        <p:sp>
          <p:nvSpPr>
            <p:cNvPr id="51" name="Cube 50"/>
            <p:cNvSpPr/>
            <p:nvPr/>
          </p:nvSpPr>
          <p:spPr>
            <a:xfrm>
              <a:off x="283779" y="3953150"/>
              <a:ext cx="1492469" cy="1434454"/>
            </a:xfrm>
            <a:prstGeom prst="cube">
              <a:avLst>
                <a:gd name="adj" fmla="val 375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/>
                <p:cNvSpPr txBox="1"/>
                <p:nvPr/>
              </p:nvSpPr>
              <p:spPr>
                <a:xfrm>
                  <a:off x="182880" y="5492707"/>
                  <a:ext cx="1545616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charset="0"/>
                          </a:rPr>
                          <m:t>14 × 14 × 3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52" name="TextBox 5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2880" y="5492707"/>
                  <a:ext cx="1545616" cy="400110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t="-98485" b="-12424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1" name="Group 90"/>
          <p:cNvGrpSpPr/>
          <p:nvPr/>
        </p:nvGrpSpPr>
        <p:grpSpPr>
          <a:xfrm>
            <a:off x="2489901" y="3953150"/>
            <a:ext cx="1798320" cy="1939667"/>
            <a:chOff x="2489901" y="3953150"/>
            <a:chExt cx="1798320" cy="1939667"/>
          </a:xfrm>
        </p:grpSpPr>
        <p:sp>
          <p:nvSpPr>
            <p:cNvPr id="54" name="Cube 53"/>
            <p:cNvSpPr/>
            <p:nvPr/>
          </p:nvSpPr>
          <p:spPr>
            <a:xfrm>
              <a:off x="2832537" y="3953150"/>
              <a:ext cx="1455684" cy="1434454"/>
            </a:xfrm>
            <a:prstGeom prst="cube">
              <a:avLst>
                <a:gd name="adj" fmla="val 33059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Box 54"/>
                <p:cNvSpPr txBox="1"/>
                <p:nvPr/>
              </p:nvSpPr>
              <p:spPr>
                <a:xfrm>
                  <a:off x="2489901" y="5492707"/>
                  <a:ext cx="1688283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charset="0"/>
                          </a:rPr>
                          <m:t>10 × 10 × 16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55" name="TextBox 5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89901" y="5492707"/>
                  <a:ext cx="1688283" cy="400110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t="-98485" b="-12424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3" name="Group 92"/>
          <p:cNvGrpSpPr/>
          <p:nvPr/>
        </p:nvGrpSpPr>
        <p:grpSpPr>
          <a:xfrm>
            <a:off x="5299933" y="4110804"/>
            <a:ext cx="1402948" cy="1782013"/>
            <a:chOff x="5299933" y="4110804"/>
            <a:chExt cx="1402948" cy="1782013"/>
          </a:xfrm>
        </p:grpSpPr>
        <p:sp>
          <p:nvSpPr>
            <p:cNvPr id="57" name="Cube 56"/>
            <p:cNvSpPr/>
            <p:nvPr/>
          </p:nvSpPr>
          <p:spPr>
            <a:xfrm>
              <a:off x="5360275" y="4110804"/>
              <a:ext cx="1282264" cy="1276799"/>
            </a:xfrm>
            <a:prstGeom prst="cube">
              <a:avLst>
                <a:gd name="adj" fmla="val 38929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/>
                <p:cNvSpPr txBox="1"/>
                <p:nvPr/>
              </p:nvSpPr>
              <p:spPr>
                <a:xfrm>
                  <a:off x="5299933" y="5492707"/>
                  <a:ext cx="1402948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smtClean="0">
                            <a:latin typeface="Cambria Math" charset="0"/>
                          </a:rPr>
                          <m:t>5</m:t>
                        </m:r>
                        <m:r>
                          <a:rPr lang="en-US" sz="2000" b="0" i="1" smtClean="0">
                            <a:latin typeface="Cambria Math" charset="0"/>
                          </a:rPr>
                          <m:t> × 5 × 16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58" name="TextBox 5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99933" y="5492707"/>
                  <a:ext cx="1402948" cy="400110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t="-98485" b="-12424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0" name="Group 89"/>
          <p:cNvGrpSpPr/>
          <p:nvPr/>
        </p:nvGrpSpPr>
        <p:grpSpPr>
          <a:xfrm>
            <a:off x="1842746" y="4746472"/>
            <a:ext cx="920866" cy="505214"/>
            <a:chOff x="1842746" y="4746472"/>
            <a:chExt cx="920866" cy="505214"/>
          </a:xfrm>
        </p:grpSpPr>
        <p:cxnSp>
          <p:nvCxnSpPr>
            <p:cNvPr id="53" name="Straight Arrow Connector 52"/>
            <p:cNvCxnSpPr/>
            <p:nvPr/>
          </p:nvCxnSpPr>
          <p:spPr>
            <a:xfrm>
              <a:off x="1870841" y="4746472"/>
              <a:ext cx="72521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TextBox 58"/>
                <p:cNvSpPr txBox="1"/>
                <p:nvPr/>
              </p:nvSpPr>
              <p:spPr>
                <a:xfrm>
                  <a:off x="1842746" y="4851576"/>
                  <a:ext cx="920866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smtClean="0">
                            <a:latin typeface="Cambria Math" charset="0"/>
                          </a:rPr>
                          <m:t>5</m:t>
                        </m:r>
                        <m:r>
                          <a:rPr lang="en-US" sz="2000" b="0" i="1" smtClean="0">
                            <a:latin typeface="Cambria Math" charset="0"/>
                          </a:rPr>
                          <m:t> × 5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59" name="TextBox 5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42746" y="4851576"/>
                  <a:ext cx="920866" cy="40011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2" name="Group 91"/>
          <p:cNvGrpSpPr/>
          <p:nvPr/>
        </p:nvGrpSpPr>
        <p:grpSpPr>
          <a:xfrm>
            <a:off x="4263470" y="4197065"/>
            <a:ext cx="1321196" cy="1054621"/>
            <a:chOff x="4263470" y="4197065"/>
            <a:chExt cx="1321196" cy="1054621"/>
          </a:xfrm>
        </p:grpSpPr>
        <p:cxnSp>
          <p:nvCxnSpPr>
            <p:cNvPr id="56" name="Straight Arrow Connector 55"/>
            <p:cNvCxnSpPr/>
            <p:nvPr/>
          </p:nvCxnSpPr>
          <p:spPr>
            <a:xfrm>
              <a:off x="4461641" y="4730706"/>
              <a:ext cx="72521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TextBox 59"/>
                <p:cNvSpPr txBox="1"/>
                <p:nvPr/>
              </p:nvSpPr>
              <p:spPr>
                <a:xfrm>
                  <a:off x="4412917" y="4851576"/>
                  <a:ext cx="822661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smtClean="0">
                            <a:latin typeface="Cambria Math" charset="0"/>
                          </a:rPr>
                          <m:t>2</m:t>
                        </m:r>
                        <m:r>
                          <a:rPr lang="en-US" sz="2000" b="0" i="1" smtClean="0">
                            <a:latin typeface="Cambria Math" charset="0"/>
                          </a:rPr>
                          <m:t> × 2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60" name="TextBox 5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12917" y="4851576"/>
                  <a:ext cx="822661" cy="400110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t="-100000" b="-12769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1" name="TextBox 60"/>
            <p:cNvSpPr txBox="1"/>
            <p:nvPr/>
          </p:nvSpPr>
          <p:spPr>
            <a:xfrm>
              <a:off x="4263470" y="4197065"/>
              <a:ext cx="132119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>
                  <a:latin typeface="Century Schoolbook" charset="0"/>
                  <a:ea typeface="Century Schoolbook" charset="0"/>
                  <a:cs typeface="Century Schoolbook" charset="0"/>
                </a:rPr>
                <a:t>MAX POOL</a:t>
              </a:r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7204221" y="4441306"/>
            <a:ext cx="1545616" cy="1451511"/>
            <a:chOff x="7204221" y="4441306"/>
            <a:chExt cx="1545616" cy="1451511"/>
          </a:xfrm>
        </p:grpSpPr>
        <p:sp>
          <p:nvSpPr>
            <p:cNvPr id="64" name="Cube 63"/>
            <p:cNvSpPr/>
            <p:nvPr/>
          </p:nvSpPr>
          <p:spPr>
            <a:xfrm>
              <a:off x="7547764" y="4441306"/>
              <a:ext cx="858531" cy="820540"/>
            </a:xfrm>
            <a:prstGeom prst="cube">
              <a:avLst>
                <a:gd name="adj" fmla="val 7878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/>
                <p:cNvSpPr txBox="1"/>
                <p:nvPr/>
              </p:nvSpPr>
              <p:spPr>
                <a:xfrm>
                  <a:off x="7204221" y="5492707"/>
                  <a:ext cx="1545616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>
                            <a:latin typeface="Cambria Math" charset="0"/>
                          </a:rPr>
                          <m:t>1 × 1</m:t>
                        </m:r>
                        <m:r>
                          <a:rPr lang="en-US" sz="2000" b="0" i="1" smtClean="0">
                            <a:latin typeface="Cambria Math" charset="0"/>
                          </a:rPr>
                          <m:t>× 400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65" name="TextBox 6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04221" y="5492707"/>
                  <a:ext cx="1545616" cy="400110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t="-98485" b="-12424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9" name="Group 68"/>
          <p:cNvGrpSpPr/>
          <p:nvPr/>
        </p:nvGrpSpPr>
        <p:grpSpPr>
          <a:xfrm>
            <a:off x="8816830" y="4441306"/>
            <a:ext cx="1545616" cy="1451511"/>
            <a:chOff x="7204221" y="4441306"/>
            <a:chExt cx="1545616" cy="1451511"/>
          </a:xfrm>
        </p:grpSpPr>
        <p:sp>
          <p:nvSpPr>
            <p:cNvPr id="70" name="Cube 69"/>
            <p:cNvSpPr/>
            <p:nvPr/>
          </p:nvSpPr>
          <p:spPr>
            <a:xfrm>
              <a:off x="7547764" y="4441306"/>
              <a:ext cx="858531" cy="820540"/>
            </a:xfrm>
            <a:prstGeom prst="cube">
              <a:avLst>
                <a:gd name="adj" fmla="val 7878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TextBox 70"/>
                <p:cNvSpPr txBox="1"/>
                <p:nvPr/>
              </p:nvSpPr>
              <p:spPr>
                <a:xfrm>
                  <a:off x="7204221" y="5492707"/>
                  <a:ext cx="1545616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smtClean="0">
                            <a:latin typeface="Cambria Math" charset="0"/>
                          </a:rPr>
                          <m:t>1</m:t>
                        </m:r>
                        <m:r>
                          <a:rPr lang="en-US" sz="2000" b="0" i="1" smtClean="0">
                            <a:latin typeface="Cambria Math" charset="0"/>
                          </a:rPr>
                          <m:t> × 1 × 400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71" name="TextBox 7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04221" y="5492707"/>
                  <a:ext cx="1545616" cy="400110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t="-98485" b="-12424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6" name="Group 95"/>
          <p:cNvGrpSpPr/>
          <p:nvPr/>
        </p:nvGrpSpPr>
        <p:grpSpPr>
          <a:xfrm>
            <a:off x="10138664" y="4611439"/>
            <a:ext cx="1727150" cy="1281966"/>
            <a:chOff x="10138664" y="4611439"/>
            <a:chExt cx="1727150" cy="1281966"/>
          </a:xfrm>
        </p:grpSpPr>
        <p:cxnSp>
          <p:nvCxnSpPr>
            <p:cNvPr id="72" name="Straight Arrow Connector 71"/>
            <p:cNvCxnSpPr/>
            <p:nvPr/>
          </p:nvCxnSpPr>
          <p:spPr>
            <a:xfrm>
              <a:off x="10138664" y="4779693"/>
              <a:ext cx="72521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Cube 72"/>
            <p:cNvSpPr/>
            <p:nvPr/>
          </p:nvSpPr>
          <p:spPr>
            <a:xfrm>
              <a:off x="10983638" y="4611439"/>
              <a:ext cx="504073" cy="480273"/>
            </a:xfrm>
            <a:prstGeom prst="cube">
              <a:avLst>
                <a:gd name="adj" fmla="val 6425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TextBox 73"/>
                <p:cNvSpPr txBox="1"/>
                <p:nvPr/>
              </p:nvSpPr>
              <p:spPr>
                <a:xfrm>
                  <a:off x="10605534" y="5493295"/>
                  <a:ext cx="1260280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smtClean="0">
                            <a:latin typeface="Cambria Math" charset="0"/>
                          </a:rPr>
                          <m:t>1</m:t>
                        </m:r>
                        <m:r>
                          <a:rPr lang="en-US" sz="2000" b="0" i="1" smtClean="0">
                            <a:latin typeface="Cambria Math" charset="0"/>
                          </a:rPr>
                          <m:t> × 1 × 4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74" name="TextBox 7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05534" y="5493295"/>
                  <a:ext cx="1260280" cy="400110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t="-98485" b="-12424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4" name="Group 93"/>
          <p:cNvGrpSpPr/>
          <p:nvPr/>
        </p:nvGrpSpPr>
        <p:grpSpPr>
          <a:xfrm>
            <a:off x="6642539" y="4237194"/>
            <a:ext cx="975009" cy="1030465"/>
            <a:chOff x="6642539" y="4237194"/>
            <a:chExt cx="975009" cy="1030465"/>
          </a:xfrm>
        </p:grpSpPr>
        <p:cxnSp>
          <p:nvCxnSpPr>
            <p:cNvPr id="62" name="Straight Arrow Connector 61"/>
            <p:cNvCxnSpPr/>
            <p:nvPr/>
          </p:nvCxnSpPr>
          <p:spPr>
            <a:xfrm>
              <a:off x="6800193" y="4774214"/>
              <a:ext cx="72521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/>
            <p:cNvSpPr txBox="1"/>
            <p:nvPr/>
          </p:nvSpPr>
          <p:spPr>
            <a:xfrm>
              <a:off x="6928601" y="4237194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latin typeface="Century Schoolbook" charset="0"/>
                  <a:ea typeface="Century Schoolbook" charset="0"/>
                  <a:cs typeface="Century Schoolbook" charset="0"/>
                </a:rPr>
                <a:t>FC</a:t>
              </a:r>
              <a:endParaRPr lang="en-US" dirty="0">
                <a:latin typeface="Century Schoolbook" charset="0"/>
                <a:ea typeface="Century Schoolbook" charset="0"/>
                <a:cs typeface="Century Schoolbook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Rectangle 75"/>
                <p:cNvSpPr/>
                <p:nvPr/>
              </p:nvSpPr>
              <p:spPr>
                <a:xfrm>
                  <a:off x="6642539" y="4867549"/>
                  <a:ext cx="975009" cy="40011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smtClean="0">
                            <a:latin typeface="Cambria Math" charset="0"/>
                          </a:rPr>
                          <m:t>5</m:t>
                        </m:r>
                        <m:r>
                          <a:rPr lang="en-US" sz="2000" i="1">
                            <a:latin typeface="Cambria Math" charset="0"/>
                          </a:rPr>
                          <m:t> × </m:t>
                        </m:r>
                        <m:r>
                          <a:rPr lang="en-US" sz="2000" b="0" i="1" smtClean="0">
                            <a:latin typeface="Cambria Math" charset="0"/>
                          </a:rPr>
                          <m:t>5</m:t>
                        </m:r>
                        <m:r>
                          <a:rPr lang="en-US" sz="2000" i="1">
                            <a:latin typeface="Cambria Math" charset="0"/>
                          </a:rPr>
                          <m:t> 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76" name="Rectangle 7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42539" y="4867549"/>
                  <a:ext cx="975009" cy="400110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5" name="Group 94"/>
          <p:cNvGrpSpPr/>
          <p:nvPr/>
        </p:nvGrpSpPr>
        <p:grpSpPr>
          <a:xfrm>
            <a:off x="8325987" y="4237194"/>
            <a:ext cx="945281" cy="1023479"/>
            <a:chOff x="8325987" y="4237194"/>
            <a:chExt cx="945281" cy="1023479"/>
          </a:xfrm>
        </p:grpSpPr>
        <p:cxnSp>
          <p:nvCxnSpPr>
            <p:cNvPr id="66" name="Straight Arrow Connector 65"/>
            <p:cNvCxnSpPr/>
            <p:nvPr/>
          </p:nvCxnSpPr>
          <p:spPr>
            <a:xfrm>
              <a:off x="8451934" y="4774214"/>
              <a:ext cx="72521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/>
            <p:cNvSpPr txBox="1"/>
            <p:nvPr/>
          </p:nvSpPr>
          <p:spPr>
            <a:xfrm>
              <a:off x="8580342" y="4237194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latin typeface="Century Schoolbook" charset="0"/>
                  <a:ea typeface="Century Schoolbook" charset="0"/>
                  <a:cs typeface="Century Schoolbook" charset="0"/>
                </a:rPr>
                <a:t>FC</a:t>
              </a:r>
              <a:endParaRPr lang="en-US" dirty="0">
                <a:latin typeface="Century Schoolbook" charset="0"/>
                <a:ea typeface="Century Schoolbook" charset="0"/>
                <a:cs typeface="Century Schoolbook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Rectangle 76"/>
                <p:cNvSpPr/>
                <p:nvPr/>
              </p:nvSpPr>
              <p:spPr>
                <a:xfrm>
                  <a:off x="8325987" y="4860563"/>
                  <a:ext cx="945281" cy="40011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>
                            <a:latin typeface="Cambria Math" charset="0"/>
                          </a:rPr>
                          <m:t>1 × 1 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77" name="Rectangle 7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25987" y="4860563"/>
                  <a:ext cx="945281" cy="400110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" name="Group 4"/>
          <p:cNvGrpSpPr/>
          <p:nvPr/>
        </p:nvGrpSpPr>
        <p:grpSpPr>
          <a:xfrm>
            <a:off x="7537675" y="1560994"/>
            <a:ext cx="670376" cy="1729461"/>
            <a:chOff x="7641842" y="1560994"/>
            <a:chExt cx="670376" cy="1729461"/>
          </a:xfrm>
        </p:grpSpPr>
        <p:grpSp>
          <p:nvGrpSpPr>
            <p:cNvPr id="85" name="Group 84"/>
            <p:cNvGrpSpPr/>
            <p:nvPr/>
          </p:nvGrpSpPr>
          <p:grpSpPr>
            <a:xfrm>
              <a:off x="7641842" y="1560994"/>
              <a:ext cx="670376" cy="1729461"/>
              <a:chOff x="7641842" y="1560994"/>
              <a:chExt cx="670376" cy="1729461"/>
            </a:xfrm>
          </p:grpSpPr>
          <p:sp>
            <p:nvSpPr>
              <p:cNvPr id="15" name="Rectangle 14"/>
              <p:cNvSpPr/>
              <p:nvPr/>
            </p:nvSpPr>
            <p:spPr>
              <a:xfrm>
                <a:off x="7824629" y="1560994"/>
                <a:ext cx="304800" cy="127679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TextBox 40"/>
                  <p:cNvSpPr txBox="1"/>
                  <p:nvPr/>
                </p:nvSpPr>
                <p:spPr>
                  <a:xfrm>
                    <a:off x="7641842" y="2890345"/>
                    <a:ext cx="670376" cy="4001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000" i="1" smtClean="0">
                              <a:latin typeface="Cambria Math" charset="0"/>
                            </a:rPr>
                            <m:t>4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00</m:t>
                          </m:r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41" name="TextBox 4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41842" y="2890345"/>
                    <a:ext cx="670376" cy="400110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3" name="Oval 2"/>
            <p:cNvSpPr/>
            <p:nvPr/>
          </p:nvSpPr>
          <p:spPr>
            <a:xfrm>
              <a:off x="7842790" y="1594703"/>
              <a:ext cx="278812" cy="27537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/>
            <p:cNvSpPr/>
            <p:nvPr/>
          </p:nvSpPr>
          <p:spPr>
            <a:xfrm>
              <a:off x="7837947" y="1922630"/>
              <a:ext cx="278812" cy="27537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/>
            <p:cNvSpPr/>
            <p:nvPr/>
          </p:nvSpPr>
          <p:spPr>
            <a:xfrm>
              <a:off x="7837623" y="2537825"/>
              <a:ext cx="278812" cy="27537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/>
                <p:cNvSpPr txBox="1"/>
                <p:nvPr/>
              </p:nvSpPr>
              <p:spPr>
                <a:xfrm>
                  <a:off x="7914059" y="2240900"/>
                  <a:ext cx="12503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⋮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" name="TextBox 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14059" y="2240900"/>
                  <a:ext cx="125034" cy="276999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 l="-42857" r="-38095" b="-88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8" name="Group 97"/>
          <p:cNvGrpSpPr/>
          <p:nvPr/>
        </p:nvGrpSpPr>
        <p:grpSpPr>
          <a:xfrm>
            <a:off x="8865557" y="1554901"/>
            <a:ext cx="670376" cy="1729461"/>
            <a:chOff x="7641842" y="1560994"/>
            <a:chExt cx="670376" cy="1729461"/>
          </a:xfrm>
        </p:grpSpPr>
        <p:grpSp>
          <p:nvGrpSpPr>
            <p:cNvPr id="99" name="Group 98"/>
            <p:cNvGrpSpPr/>
            <p:nvPr/>
          </p:nvGrpSpPr>
          <p:grpSpPr>
            <a:xfrm>
              <a:off x="7641842" y="1560994"/>
              <a:ext cx="670376" cy="1729461"/>
              <a:chOff x="7641842" y="1560994"/>
              <a:chExt cx="670376" cy="1729461"/>
            </a:xfrm>
          </p:grpSpPr>
          <p:sp>
            <p:nvSpPr>
              <p:cNvPr id="104" name="Rectangle 103"/>
              <p:cNvSpPr/>
              <p:nvPr/>
            </p:nvSpPr>
            <p:spPr>
              <a:xfrm>
                <a:off x="7824629" y="1560994"/>
                <a:ext cx="304800" cy="127679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5" name="TextBox 104"/>
                  <p:cNvSpPr txBox="1"/>
                  <p:nvPr/>
                </p:nvSpPr>
                <p:spPr>
                  <a:xfrm>
                    <a:off x="7641842" y="2890345"/>
                    <a:ext cx="670376" cy="4001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000" i="1" smtClean="0">
                              <a:latin typeface="Cambria Math" charset="0"/>
                            </a:rPr>
                            <m:t>4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00</m:t>
                          </m:r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41" name="TextBox 4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41842" y="2890345"/>
                    <a:ext cx="670376" cy="400110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00" name="Oval 99"/>
            <p:cNvSpPr/>
            <p:nvPr/>
          </p:nvSpPr>
          <p:spPr>
            <a:xfrm>
              <a:off x="7842790" y="1594703"/>
              <a:ext cx="278812" cy="27537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/>
            <p:cNvSpPr/>
            <p:nvPr/>
          </p:nvSpPr>
          <p:spPr>
            <a:xfrm>
              <a:off x="7837947" y="1922630"/>
              <a:ext cx="278812" cy="27537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/>
            <p:cNvSpPr/>
            <p:nvPr/>
          </p:nvSpPr>
          <p:spPr>
            <a:xfrm>
              <a:off x="7837623" y="2537825"/>
              <a:ext cx="278812" cy="27537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3" name="TextBox 102"/>
                <p:cNvSpPr txBox="1"/>
                <p:nvPr/>
              </p:nvSpPr>
              <p:spPr>
                <a:xfrm>
                  <a:off x="7914059" y="2240900"/>
                  <a:ext cx="12503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⋮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3" name="TextBox 10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14059" y="2240900"/>
                  <a:ext cx="125034" cy="276999"/>
                </a:xfrm>
                <a:prstGeom prst="rect">
                  <a:avLst/>
                </a:prstGeom>
                <a:blipFill rotWithShape="0">
                  <a:blip r:embed="rId15"/>
                  <a:stretch>
                    <a:fillRect l="-45000" r="-45000" b="-88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xmlns="" id="{93598292-2054-46A0-8A65-2C1059CB7423}"/>
                  </a:ext>
                </a:extLst>
              </p14:cNvPr>
              <p14:cNvContentPartPr/>
              <p14:nvPr/>
            </p14:nvContentPartPr>
            <p14:xfrm>
              <a:off x="7804080" y="1098720"/>
              <a:ext cx="3740760" cy="16891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93598292-2054-46A0-8A65-2C1059CB7423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794720" y="1089360"/>
                <a:ext cx="3759480" cy="170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xmlns="" id="{FB671FBB-637A-41B6-AAB5-B38CE85A971A}"/>
                  </a:ext>
                </a:extLst>
              </p14:cNvPr>
              <p14:cNvContentPartPr/>
              <p14:nvPr/>
            </p14:nvContentPartPr>
            <p14:xfrm>
              <a:off x="5410080" y="851040"/>
              <a:ext cx="6661800" cy="58168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xmlns:p14="http://schemas.microsoft.com/office/powerpoint/2010/main" xmlns="" id="{FB671FBB-637A-41B6-AAB5-B38CE85A971A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391000" y="831960"/>
                <a:ext cx="6699960" cy="585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8" name="Ink 7"/>
              <p14:cNvContentPartPr/>
              <p14:nvPr/>
            </p14:nvContentPartPr>
            <p14:xfrm>
              <a:off x="2044800" y="776880"/>
              <a:ext cx="9921240" cy="481356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035440" y="767520"/>
                <a:ext cx="9939960" cy="483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1" name="Ink 10"/>
              <p14:cNvContentPartPr/>
              <p14:nvPr/>
            </p14:nvContentPartPr>
            <p14:xfrm>
              <a:off x="4929120" y="1812600"/>
              <a:ext cx="2420280" cy="250560"/>
            </p14:xfrm>
          </p:contentPart>
        </mc:Choice>
        <mc:Fallback xmlns="">
          <p:pic>
            <p:nvPicPr>
              <p:cNvPr id="11" name="Ink 10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919760" y="1803240"/>
                <a:ext cx="2439000" cy="269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98099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Turning FC layer into convolutional layers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79" y="845660"/>
            <a:ext cx="11924776" cy="539611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2107440" y="2830680"/>
              <a:ext cx="9090720" cy="334908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98080" y="2821320"/>
                <a:ext cx="9109440" cy="3367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8157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Turning FC layer into convolutional layers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79" y="940899"/>
            <a:ext cx="11837767" cy="367046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21972" y="5267459"/>
            <a:ext cx="11590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Now, what if I change the size of x=data to 5 x 16 x 16 x 3 ?</a:t>
            </a:r>
            <a:endParaRPr lang="en-IN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4313160" y="4920120"/>
              <a:ext cx="1625400" cy="84888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303800" y="4910760"/>
                <a:ext cx="1644120" cy="867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04968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9119</TotalTime>
  <Words>306</Words>
  <Application>Microsoft Office PowerPoint</Application>
  <PresentationFormat>Widescreen</PresentationFormat>
  <Paragraphs>93</Paragraphs>
  <Slides>16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5" baseType="lpstr">
      <vt:lpstr>Arial</vt:lpstr>
      <vt:lpstr>Calibri</vt:lpstr>
      <vt:lpstr>Calibri Light</vt:lpstr>
      <vt:lpstr>Cambria Math</vt:lpstr>
      <vt:lpstr>Century Schoolbook</vt:lpstr>
      <vt:lpstr>Comic Sans MS</vt:lpstr>
      <vt:lpstr>Times New Roman</vt:lpstr>
      <vt:lpstr>Wingdings</vt:lpstr>
      <vt:lpstr>Office Theme</vt:lpstr>
      <vt:lpstr>Object Detection</vt:lpstr>
      <vt:lpstr>What are localization and detection?</vt:lpstr>
      <vt:lpstr>Car detection example</vt:lpstr>
      <vt:lpstr>Sliding windows detection</vt:lpstr>
      <vt:lpstr>Sliding windows detection</vt:lpstr>
      <vt:lpstr>Object Detection</vt:lpstr>
      <vt:lpstr>Turning FC layer into convolutional layers</vt:lpstr>
      <vt:lpstr>Turning FC layer into convolutional layers</vt:lpstr>
      <vt:lpstr>Turning FC layer into convolutional layers</vt:lpstr>
      <vt:lpstr>Convolution implementation of sliding windows</vt:lpstr>
      <vt:lpstr>Convolution implementation of sliding windows</vt:lpstr>
      <vt:lpstr>Output Accurate Bounding Boxes</vt:lpstr>
      <vt:lpstr>Classification with localization (Regression Approach for Bounding Box)</vt:lpstr>
      <vt:lpstr>Defining the target label y</vt:lpstr>
      <vt:lpstr>References</vt:lpstr>
      <vt:lpstr>Disclaimer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Setting up your  ML application</dc:title>
  <dc:creator>Younes Bensouda Mourri</dc:creator>
  <cp:lastModifiedBy>Priyank</cp:lastModifiedBy>
  <cp:revision>248</cp:revision>
  <dcterms:created xsi:type="dcterms:W3CDTF">2017-07-10T20:19:53Z</dcterms:created>
  <dcterms:modified xsi:type="dcterms:W3CDTF">2022-04-11T06:41:54Z</dcterms:modified>
</cp:coreProperties>
</file>